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78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D7560-6998-445C-A1D2-71E0C1084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instrument would you use to measure electric potential?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5FC813-1263-4C3E-9329-A9297ED353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An ammeter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voltmeter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wavemeter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An ohmmeter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T7D01 HRLM (3 - 1)</a:t>
            </a:r>
          </a:p>
        </p:txBody>
      </p:sp>
    </p:spTree>
    <p:extLst>
      <p:ext uri="{BB962C8B-B14F-4D97-AF65-F5344CB8AC3E}">
        <p14:creationId xmlns:p14="http://schemas.microsoft.com/office/powerpoint/2010/main" val="3231977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6BB7D-A6E3-44AA-B0E6-E6CACA347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can damage a multimeter?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669DB-53EE-4552-A5E8-03CB5FA0DD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Attempting to measure resistance using the voltage setting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Failing to connect one of the probes to ground</a:t>
            </a:r>
          </a:p>
          <a:p>
            <a:pPr marL="457200" indent="-457200">
              <a:buAutoNum type="alphaUcPeriod" startAt="3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Attempting to measure voltage when using the resistance   setting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 Not allowing it to warm up properly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T7D06 HRLM (3 - 4)</a:t>
            </a:r>
          </a:p>
        </p:txBody>
      </p:sp>
    </p:spTree>
    <p:extLst>
      <p:ext uri="{BB962C8B-B14F-4D97-AF65-F5344CB8AC3E}">
        <p14:creationId xmlns:p14="http://schemas.microsoft.com/office/powerpoint/2010/main" val="2331513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5988A-AB50-4D6D-B3A3-5802899A9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measurements are made using a multimeter?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B49184-FDE9-488B-8BB6-0E86C13451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Signal strength and noise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Impedance and reactance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Voltage and resistance</a:t>
            </a:r>
          </a:p>
          <a:p>
            <a:pPr marL="457200" indent="-457200">
              <a:buAutoNum type="alphaUcPeriod"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All of these choices are correct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T7D07 HRLM (3 - 4)</a:t>
            </a:r>
          </a:p>
        </p:txBody>
      </p:sp>
    </p:spTree>
    <p:extLst>
      <p:ext uri="{BB962C8B-B14F-4D97-AF65-F5344CB8AC3E}">
        <p14:creationId xmlns:p14="http://schemas.microsoft.com/office/powerpoint/2010/main" val="2447720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4872E-8DCD-4E77-ACC4-74A907410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measurements are made using a multimeter?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7E434-DEED-420B-81F4-E950ACDF4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Signal strength and noise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Impedance and reactance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Voltage and resistance</a:t>
            </a:r>
          </a:p>
          <a:p>
            <a:pPr marL="457200" indent="-457200">
              <a:buAutoNum type="alphaUcPeriod"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All of these choices are correct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</a:t>
            </a:r>
            <a:r>
              <a:rPr lang="de-DE" dirty="0">
                <a:solidFill>
                  <a:prstClr val="black"/>
                </a:solidFill>
                <a:latin typeface="Times New Roman" panose="02020603050405020304" pitchFamily="18" charset="0"/>
              </a:rPr>
              <a:t>C</a:t>
            </a:r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)  T7D07 HRLM (3 - 4)</a:t>
            </a:r>
          </a:p>
        </p:txBody>
      </p:sp>
    </p:spTree>
    <p:extLst>
      <p:ext uri="{BB962C8B-B14F-4D97-AF65-F5344CB8AC3E}">
        <p14:creationId xmlns:p14="http://schemas.microsoft.com/office/powerpoint/2010/main" val="766174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57148-15B8-4934-844D-2D32D266F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types of solder is best for radio and electronic use?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87D3B-F83E-4B43-8925-20A4B63FA6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Acid-core solder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Silver solder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Rosin-core solder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Aluminum solder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T7D08 HRLM (4 - 17)</a:t>
            </a:r>
          </a:p>
        </p:txBody>
      </p:sp>
    </p:spTree>
    <p:extLst>
      <p:ext uri="{BB962C8B-B14F-4D97-AF65-F5344CB8AC3E}">
        <p14:creationId xmlns:p14="http://schemas.microsoft.com/office/powerpoint/2010/main" val="23407435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7874D-CE76-4E6C-A9A4-5AFA7B12F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types of solder is best for radio and electronic use?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A9BBB4-44B4-45E9-B617-60903CBB00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Acid-core solder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Silver solder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Rosin-core solder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Aluminum solder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T7D08 HRLM (4 - 17)</a:t>
            </a:r>
          </a:p>
        </p:txBody>
      </p:sp>
    </p:spTree>
    <p:extLst>
      <p:ext uri="{BB962C8B-B14F-4D97-AF65-F5344CB8AC3E}">
        <p14:creationId xmlns:p14="http://schemas.microsoft.com/office/powerpoint/2010/main" val="328820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E261F-9B12-4C7B-A4D3-892F2E2B7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characteristic appearance of a cold </a:t>
            </a:r>
            <a:r>
              <a:rPr lang="en-US" dirty="0">
                <a:latin typeface="+mn-lt"/>
              </a:rPr>
              <a:t>tin-lead</a:t>
            </a:r>
            <a:r>
              <a:rPr lang="en-US" dirty="0"/>
              <a:t>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solder joint?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9D36E2-FCF9-4EBA-A8A9-23AA006DBD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Dark black spots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bright or shiny surface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grainy or dull surface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latin typeface="+mn-lt"/>
              </a:rPr>
              <a:t>Excessive solder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T7D09 HRLM (4 - 17)</a:t>
            </a:r>
          </a:p>
        </p:txBody>
      </p:sp>
    </p:spTree>
    <p:extLst>
      <p:ext uri="{BB962C8B-B14F-4D97-AF65-F5344CB8AC3E}">
        <p14:creationId xmlns:p14="http://schemas.microsoft.com/office/powerpoint/2010/main" val="22257365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3B182-676B-4DEF-BB5B-E6A10D28F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characteristic appearance of a cold </a:t>
            </a:r>
            <a:r>
              <a:rPr lang="en-US" dirty="0">
                <a:latin typeface="+mn-lt"/>
              </a:rPr>
              <a:t>tin-lead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solder joint?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681ECA-99A0-4B72-9873-2F2B79235E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Dark black spots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bright or shiny surface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grainy or dull surface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latin typeface="+mn-lt"/>
              </a:rPr>
              <a:t>Excessive solder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T7D09 HRLM (4 - 17)</a:t>
            </a:r>
          </a:p>
        </p:txBody>
      </p:sp>
    </p:spTree>
    <p:extLst>
      <p:ext uri="{BB962C8B-B14F-4D97-AF65-F5344CB8AC3E}">
        <p14:creationId xmlns:p14="http://schemas.microsoft.com/office/powerpoint/2010/main" val="36657667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FAEEE-B4F5-4C6F-AE68-92D42E9BD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reading indicates that an ohmmeter is connected across a large, discharged capacitor?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2BD95A-42EC-4306-B6C6-C2B8E9BD5A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Increasing resistance with time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Decreasing resistance with time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Steady full-scale reading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Alternating between open and short circuit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T7D10 HRLM (3 - 4)</a:t>
            </a:r>
          </a:p>
        </p:txBody>
      </p:sp>
    </p:spTree>
    <p:extLst>
      <p:ext uri="{BB962C8B-B14F-4D97-AF65-F5344CB8AC3E}">
        <p14:creationId xmlns:p14="http://schemas.microsoft.com/office/powerpoint/2010/main" val="6085698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BE254-7606-45D6-BDCC-7A30181ED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reading indicates that an ohmmeter is connected across a large, discharged capacitor?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8A8B18-E2ED-41F5-9EDA-D518EE7C9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Increasing resistance with time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Decreasing resistance with time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Steady full-scale reading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Alternating between open and short circuit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</a:t>
            </a:r>
            <a:r>
              <a:rPr lang="de-DE" dirty="0">
                <a:solidFill>
                  <a:prstClr val="black"/>
                </a:solidFill>
                <a:latin typeface="Times New Roman" panose="02020603050405020304" pitchFamily="18" charset="0"/>
              </a:rPr>
              <a:t>A</a:t>
            </a:r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)  T7D10 HRLM (3 - 4)</a:t>
            </a:r>
          </a:p>
        </p:txBody>
      </p:sp>
    </p:spTree>
    <p:extLst>
      <p:ext uri="{BB962C8B-B14F-4D97-AF65-F5344CB8AC3E}">
        <p14:creationId xmlns:p14="http://schemas.microsoft.com/office/powerpoint/2010/main" val="23536823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0B059-5BFB-4A1D-A865-FADFC0CA7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precautions should be taken when measuring circuit resistance with an ohmmeter?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E23B2A-70CF-468D-9C7B-DAA365FEC1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Ensure that the applied voltages are correct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Ensure that the circuit is not powered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Ensure that the circuit is grounded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Ensure that the circuit is operating at the correct frequency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T7D11 HRLM (3 - 4)</a:t>
            </a:r>
          </a:p>
        </p:txBody>
      </p:sp>
    </p:spTree>
    <p:extLst>
      <p:ext uri="{BB962C8B-B14F-4D97-AF65-F5344CB8AC3E}">
        <p14:creationId xmlns:p14="http://schemas.microsoft.com/office/powerpoint/2010/main" val="2304284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0D99E-135F-4D85-84E7-A5DE28804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instrument would you use to measure electric potential?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2BCE4D-F5F6-47C6-8626-7B3F01D401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An ammeter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voltmeter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wavemeter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An ohmmeter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T7D01 HRLM (3 - 1)</a:t>
            </a:r>
          </a:p>
        </p:txBody>
      </p:sp>
    </p:spTree>
    <p:extLst>
      <p:ext uri="{BB962C8B-B14F-4D97-AF65-F5344CB8AC3E}">
        <p14:creationId xmlns:p14="http://schemas.microsoft.com/office/powerpoint/2010/main" val="40979805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809A1-8300-4F54-B965-76B6C0501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precautions should be taken when measuring circuit resistance with an ohmmeter?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F8696C-B7D6-4F77-ABEC-3A30AE4698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Ensure that the applied voltages are correct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Ensure that the circuit is not powered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Ensure that the circuit is grounded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Ensure that the circuit is operating at the correct frequency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T7D11 HRLM (3 - 4)</a:t>
            </a:r>
          </a:p>
        </p:txBody>
      </p:sp>
    </p:spTree>
    <p:extLst>
      <p:ext uri="{BB962C8B-B14F-4D97-AF65-F5344CB8AC3E}">
        <p14:creationId xmlns:p14="http://schemas.microsoft.com/office/powerpoint/2010/main" val="1674413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A0477-866F-4D97-A213-70CC1169C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When configured to measure current, how is a multimeter connected to a component?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38A7E7-4902-40FC-B096-E246D25434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In series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In parallel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 quadrature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In phase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T7D02 HRLM (3 - 2)</a:t>
            </a:r>
          </a:p>
        </p:txBody>
      </p:sp>
    </p:spTree>
    <p:extLst>
      <p:ext uri="{BB962C8B-B14F-4D97-AF65-F5344CB8AC3E}">
        <p14:creationId xmlns:p14="http://schemas.microsoft.com/office/powerpoint/2010/main" val="2774819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DA9FA-FAE7-44FD-A561-3CFA6427A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When configured to measure current, how is a multimeter connected to a component?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C68D7B-B3C7-4E92-A0AF-4E8F8FF218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In series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In parallel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 quadrature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In phase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T7D02 HRLM (3 - 2)</a:t>
            </a:r>
          </a:p>
        </p:txBody>
      </p:sp>
    </p:spTree>
    <p:extLst>
      <p:ext uri="{BB962C8B-B14F-4D97-AF65-F5344CB8AC3E}">
        <p14:creationId xmlns:p14="http://schemas.microsoft.com/office/powerpoint/2010/main" val="3269617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22695-4455-4F09-A0D2-8C3800FD3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When configured to measure current, how is a multimeter connected to a component?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DBFCC6-D326-49AD-A51B-5E8A5E1123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In series</a:t>
            </a:r>
          </a:p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In parallel </a:t>
            </a:r>
          </a:p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In quadrature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In phase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T7D03 HRLM (3 - 2)</a:t>
            </a:r>
          </a:p>
        </p:txBody>
      </p:sp>
    </p:spTree>
    <p:extLst>
      <p:ext uri="{BB962C8B-B14F-4D97-AF65-F5344CB8AC3E}">
        <p14:creationId xmlns:p14="http://schemas.microsoft.com/office/powerpoint/2010/main" val="2199500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E86EA-509D-4088-803C-AA6EC6376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When configured to measure current, how is a multimeter connected to a component?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28BD2F-5AF4-4104-9094-AC6A36710B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In series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In parallel </a:t>
            </a:r>
          </a:p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In quadrature</a:t>
            </a:r>
          </a:p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In phase 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T7D03 HRLM (3 - 2)</a:t>
            </a:r>
          </a:p>
        </p:txBody>
      </p:sp>
    </p:spTree>
    <p:extLst>
      <p:ext uri="{BB962C8B-B14F-4D97-AF65-F5344CB8AC3E}">
        <p14:creationId xmlns:p14="http://schemas.microsoft.com/office/powerpoint/2010/main" val="2262418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34A07-8968-4861-945F-C6BD351C5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instrument is used to measure electric current?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7A996F-864A-4D29-A827-B024A0BA0E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An ohmmeter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A wavemeter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A voltmeter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An ammeter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T7D04 HRLM (3 - 1)</a:t>
            </a:r>
          </a:p>
        </p:txBody>
      </p:sp>
    </p:spTree>
    <p:extLst>
      <p:ext uri="{BB962C8B-B14F-4D97-AF65-F5344CB8AC3E}">
        <p14:creationId xmlns:p14="http://schemas.microsoft.com/office/powerpoint/2010/main" val="3895406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57FF7-0375-4240-9D17-D7DC00117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instrument is used to measure electric current?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D610B9-A785-4685-8E71-40C7BE5B28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An ohmmeter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A wavemeter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A voltmeter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An ammeter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 T7D04 HRLM (3 - 1)</a:t>
            </a:r>
          </a:p>
        </p:txBody>
      </p:sp>
    </p:spTree>
    <p:extLst>
      <p:ext uri="{BB962C8B-B14F-4D97-AF65-F5344CB8AC3E}">
        <p14:creationId xmlns:p14="http://schemas.microsoft.com/office/powerpoint/2010/main" val="2822063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F634F-D68F-445F-B30B-54AE4C27A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can damage a multimeter?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0F8C94-103A-49DC-A9F7-10CA8DA3B6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Attempting to measure resistance using the voltage setting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Failing to connect one of the probes to ground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Attempting to measure voltage when using the resistance setting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 Not allowing it to warm up properly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T7D06 HRLM (3 - 4)</a:t>
            </a:r>
          </a:p>
        </p:txBody>
      </p:sp>
    </p:spTree>
    <p:extLst>
      <p:ext uri="{BB962C8B-B14F-4D97-AF65-F5344CB8AC3E}">
        <p14:creationId xmlns:p14="http://schemas.microsoft.com/office/powerpoint/2010/main" val="1483025629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79</TotalTime>
  <Words>851</Words>
  <Application>Microsoft Office PowerPoint</Application>
  <PresentationFormat>On-screen Show (4:3)</PresentationFormat>
  <Paragraphs>120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Times New Roman</vt:lpstr>
      <vt:lpstr>Module Theme</vt:lpstr>
      <vt:lpstr>Which instrument would you use to measure electric potential?</vt:lpstr>
      <vt:lpstr>Which instrument would you use to measure electric potential?</vt:lpstr>
      <vt:lpstr>When configured to measure current, how is a multimeter connected to a component?</vt:lpstr>
      <vt:lpstr>When configured to measure current, how is a multimeter connected to a component?</vt:lpstr>
      <vt:lpstr>When configured to measure current, how is a multimeter connected to a component?</vt:lpstr>
      <vt:lpstr>When configured to measure current, how is a multimeter connected to a component?</vt:lpstr>
      <vt:lpstr>Which instrument is used to measure electric current?</vt:lpstr>
      <vt:lpstr>Which instrument is used to measure electric current?</vt:lpstr>
      <vt:lpstr>Which of the following can damage a multimeter?</vt:lpstr>
      <vt:lpstr>Which of the following can damage a multimeter?</vt:lpstr>
      <vt:lpstr>Which of the following measurements are made using a multimeter?</vt:lpstr>
      <vt:lpstr>Which of the following measurements are made using a multimeter?</vt:lpstr>
      <vt:lpstr>Which of the following types of solder is best for radio and electronic use?</vt:lpstr>
      <vt:lpstr>Which of the following types of solder is best for radio and electronic use?</vt:lpstr>
      <vt:lpstr>What is the characteristic appearance of a cold tin-lead solder joint?</vt:lpstr>
      <vt:lpstr>What is the characteristic appearance of a cold tin-lead solder joint?</vt:lpstr>
      <vt:lpstr>What reading indicates that an ohmmeter is connected across a large, discharged capacitor?</vt:lpstr>
      <vt:lpstr>What reading indicates that an ohmmeter is connected across a large, discharged capacitor?</vt:lpstr>
      <vt:lpstr>Which of the following precautions should be taken when measuring circuit resistance with an ohmmeter?</vt:lpstr>
      <vt:lpstr>Which of the following precautions should be taken when measuring circuit resistance with an ohmmeter?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46</cp:revision>
  <dcterms:created xsi:type="dcterms:W3CDTF">2014-03-12T18:09:47Z</dcterms:created>
  <dcterms:modified xsi:type="dcterms:W3CDTF">2022-06-21T17:47:13Z</dcterms:modified>
</cp:coreProperties>
</file>