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81" r:id="rId2"/>
    <p:sldId id="282" r:id="rId3"/>
    <p:sldId id="283" r:id="rId4"/>
    <p:sldId id="284" r:id="rId5"/>
    <p:sldId id="285" r:id="rId6"/>
    <p:sldId id="286" r:id="rId7"/>
    <p:sldId id="287" r:id="rId8"/>
    <p:sldId id="288" r:id="rId9"/>
    <p:sldId id="289" r:id="rId10"/>
    <p:sldId id="290" r:id="rId11"/>
    <p:sldId id="291" r:id="rId12"/>
    <p:sldId id="292" r:id="rId13"/>
    <p:sldId id="293" r:id="rId14"/>
    <p:sldId id="294" r:id="rId15"/>
    <p:sldId id="295" r:id="rId16"/>
    <p:sldId id="296" r:id="rId17"/>
    <p:sldId id="297" r:id="rId18"/>
    <p:sldId id="298" r:id="rId19"/>
    <p:sldId id="299" r:id="rId20"/>
    <p:sldId id="300" r:id="rId21"/>
    <p:sldId id="301" r:id="rId22"/>
    <p:sldId id="302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53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200" baseline="0">
                <a:latin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B0D79-88FA-4885-AE20-7F4E9BC58E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methods is used to locate sources of noise interference or jamming?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7FB36F-87FD-40F6-BA97-7FA18F14C8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Echolocation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Doppler radar 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Radio direction finding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Phase locking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T8C01 HRLM (6 - 10)</a:t>
            </a:r>
          </a:p>
        </p:txBody>
      </p:sp>
    </p:spTree>
    <p:extLst>
      <p:ext uri="{BB962C8B-B14F-4D97-AF65-F5344CB8AC3E}">
        <p14:creationId xmlns:p14="http://schemas.microsoft.com/office/powerpoint/2010/main" val="13588438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64138-AED2-4280-B4E1-F585036FA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a grid locator?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F87B2F-1CC2-4A1A-B73E-6DF4132676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A letter-number designator assigned to a geographic location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A letter-number designator assigned to an azimuth and elevation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An instrument for neutralizing a final amplifier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An instrument for radio direction finding</a:t>
            </a:r>
          </a:p>
          <a:p>
            <a:r>
              <a:rPr lang="fr-FR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(A)  T8C05 HRLM (6 - 8)</a:t>
            </a:r>
          </a:p>
        </p:txBody>
      </p:sp>
    </p:spTree>
    <p:extLst>
      <p:ext uri="{BB962C8B-B14F-4D97-AF65-F5344CB8AC3E}">
        <p14:creationId xmlns:p14="http://schemas.microsoft.com/office/powerpoint/2010/main" val="16897844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A82227-7F58-409A-B5E5-0EFD597AA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How is over the air access to some IRLP nodes accomplished?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122F80-88A2-4E71-9CB9-C7CAC95A99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By obtaining a password that is sent via voice to the node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By using DTMF signals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By entering the proper internet password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By using CTCSS tone codes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T8C06 HRLM (6 - 13)</a:t>
            </a:r>
          </a:p>
        </p:txBody>
      </p:sp>
    </p:spTree>
    <p:extLst>
      <p:ext uri="{BB962C8B-B14F-4D97-AF65-F5344CB8AC3E}">
        <p14:creationId xmlns:p14="http://schemas.microsoft.com/office/powerpoint/2010/main" val="7492425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77B5AF-F5B5-461F-8FC7-B52984FE6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How is over the air access to some IRLP nodes accomplished?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E1611B-2AE1-49BB-B957-C97EA1B29DB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By obtaining a password that is sent via voice to the node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By using DTMF signals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By entering the proper internet password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By using CTCSS tone codes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T8C06 HRLM (6 - 13)</a:t>
            </a:r>
          </a:p>
        </p:txBody>
      </p:sp>
    </p:spTree>
    <p:extLst>
      <p:ext uri="{BB962C8B-B14F-4D97-AF65-F5344CB8AC3E}">
        <p14:creationId xmlns:p14="http://schemas.microsoft.com/office/powerpoint/2010/main" val="9248811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9E7064-C136-4F20-9E39-5F4968A407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Voice Over Internet Protocol (VoIP)?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4D05AB-D126-450E-853A-F431C0AE51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 set of rules specifying how to identify your station when linked over the internet to another station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</a:t>
            </a:r>
            <a:r>
              <a:rPr lang="en-US" dirty="0">
                <a:latin typeface="+mn-lt"/>
              </a:rPr>
              <a:t>A technique employed to “spot” DX stations via the internet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 technique for measuring the modulation quality of a transmitter using remote sites monitored via the internet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 method of delivering voice communications over the internet using digital techniques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T8C07 HRLM (6 - 13)</a:t>
            </a:r>
          </a:p>
        </p:txBody>
      </p:sp>
    </p:spTree>
    <p:extLst>
      <p:ext uri="{BB962C8B-B14F-4D97-AF65-F5344CB8AC3E}">
        <p14:creationId xmlns:p14="http://schemas.microsoft.com/office/powerpoint/2010/main" val="39897496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0CBDD-97E1-418E-8DF4-32675A395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Voice Over Internet Protocol (VoIP)?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1D5A02-2E07-403A-B66A-D76A2221FA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 set of rules specifying how to identify your station when linked over the internet to another station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</a:t>
            </a:r>
            <a:r>
              <a:rPr lang="en-US" dirty="0">
                <a:latin typeface="+mn-lt"/>
              </a:rPr>
              <a:t>A technique employed to “spot” DX stations via the internet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 technique for measuring the modulation quality of a transmitter using remote sites monitored via the internet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 method of delivering voice communications over the internet using digital techniques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 T8C07 HRLM (6 - 13)</a:t>
            </a:r>
          </a:p>
        </p:txBody>
      </p:sp>
    </p:spTree>
    <p:extLst>
      <p:ext uri="{BB962C8B-B14F-4D97-AF65-F5344CB8AC3E}">
        <p14:creationId xmlns:p14="http://schemas.microsoft.com/office/powerpoint/2010/main" val="32169420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6A5B1C-8B33-48B8-AA1B-50305E962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Internet Radio Linking Project (IRLP)?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9EEA58-A26C-4457-B9DB-2ECDCA92EE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 technique to connect amateur radio systems, such as repeaters, via the internet using Voice Over Internet Protocol (VoIP)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 system for providing access to websites via amateur radio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 system for informing amateurs in real time of the frequency of active DX stations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 technique for measuring signal strength of an amateur transmitter via the internet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T8C08 HRLM (6 - 13)</a:t>
            </a:r>
          </a:p>
        </p:txBody>
      </p:sp>
    </p:spTree>
    <p:extLst>
      <p:ext uri="{BB962C8B-B14F-4D97-AF65-F5344CB8AC3E}">
        <p14:creationId xmlns:p14="http://schemas.microsoft.com/office/powerpoint/2010/main" val="28588075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1B26F2-77E2-433A-895D-2633322A1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Internet Radio Linking Project (IRLP)?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A575EC-D4B0-47A9-BD85-44488FD607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 technique to connect amateur radio systems, such as repeaters, via the internet using Voice Over Internet Protocol (VoIP)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 system for providing access to websites via amateur radio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 system for informing amateurs in real time of the frequency of active DX stations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 technique for measuring signal strength of an amateur transmitter via the internet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T8C08 HRLM (6 - 13)</a:t>
            </a:r>
          </a:p>
        </p:txBody>
      </p:sp>
    </p:spTree>
    <p:extLst>
      <p:ext uri="{BB962C8B-B14F-4D97-AF65-F5344CB8AC3E}">
        <p14:creationId xmlns:p14="http://schemas.microsoft.com/office/powerpoint/2010/main" val="37743795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FE7077-BF8E-418B-BDC5-A02B28EEB9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of the following protocols enables an amateur station to transmit through a repeater without using a radio to initiate the transmission?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4C088F-EF22-44CB-90B0-7C23FA5562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nl-NL" dirty="0">
                <a:latin typeface="+mn-lt"/>
              </a:rPr>
              <a:t>IRLP </a:t>
            </a:r>
          </a:p>
          <a:p>
            <a:pPr marL="457200" indent="-457200">
              <a:buAutoNum type="alphaUcPeriod"/>
            </a:pPr>
            <a:r>
              <a:rPr lang="nl-NL" dirty="0">
                <a:latin typeface="+mn-lt"/>
              </a:rPr>
              <a:t>D-STAR </a:t>
            </a:r>
          </a:p>
          <a:p>
            <a:pPr marL="457200" indent="-457200">
              <a:buAutoNum type="alphaUcPeriod"/>
            </a:pPr>
            <a:r>
              <a:rPr lang="nl-NL" dirty="0">
                <a:latin typeface="+mn-lt"/>
              </a:rPr>
              <a:t>DMR </a:t>
            </a:r>
          </a:p>
          <a:p>
            <a:pPr marL="457200" indent="-457200">
              <a:buAutoNum type="alphaUcPeriod"/>
            </a:pPr>
            <a:r>
              <a:rPr lang="nl-NL" dirty="0">
                <a:latin typeface="+mn-lt"/>
              </a:rPr>
              <a:t>EchoLink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T8C09 HRLM (6 - 13)</a:t>
            </a:r>
          </a:p>
        </p:txBody>
      </p:sp>
    </p:spTree>
    <p:extLst>
      <p:ext uri="{BB962C8B-B14F-4D97-AF65-F5344CB8AC3E}">
        <p14:creationId xmlns:p14="http://schemas.microsoft.com/office/powerpoint/2010/main" val="10614592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611A51-A455-44EC-9659-45764B371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of the following protocols enables an amateur station to transmit through a repeater without using a radio to initiate the transmission?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2DD323-6225-425B-8C46-A460918ED1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nl-NL" dirty="0">
                <a:latin typeface="+mn-lt"/>
              </a:rPr>
              <a:t>IRLP </a:t>
            </a:r>
          </a:p>
          <a:p>
            <a:pPr marL="457200" indent="-457200">
              <a:buAutoNum type="alphaUcPeriod"/>
            </a:pPr>
            <a:r>
              <a:rPr lang="nl-NL" dirty="0">
                <a:latin typeface="+mn-lt"/>
              </a:rPr>
              <a:t>D-STAR </a:t>
            </a:r>
          </a:p>
          <a:p>
            <a:pPr marL="457200" indent="-457200">
              <a:buAutoNum type="alphaUcPeriod"/>
            </a:pPr>
            <a:r>
              <a:rPr lang="nl-NL" dirty="0">
                <a:latin typeface="+mn-lt"/>
              </a:rPr>
              <a:t>DMR </a:t>
            </a:r>
          </a:p>
          <a:p>
            <a:pPr marL="457200" indent="-457200">
              <a:buAutoNum type="alphaUcPeriod"/>
            </a:pPr>
            <a:r>
              <a:rPr lang="nl-NL" dirty="0">
                <a:latin typeface="+mn-lt"/>
              </a:rPr>
              <a:t>EchoLink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 T8C09 HRLM (6 - 13)</a:t>
            </a:r>
          </a:p>
        </p:txBody>
      </p:sp>
    </p:spTree>
    <p:extLst>
      <p:ext uri="{BB962C8B-B14F-4D97-AF65-F5344CB8AC3E}">
        <p14:creationId xmlns:p14="http://schemas.microsoft.com/office/powerpoint/2010/main" val="15878056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9FB22-545A-4525-A961-CE37A890C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required before using the </a:t>
            </a:r>
            <a:r>
              <a:rPr lang="en-US" b="0" i="0" u="none" strike="noStrike" baseline="0" dirty="0" err="1">
                <a:solidFill>
                  <a:prstClr val="black"/>
                </a:solidFill>
                <a:latin typeface="Times New Roman" panose="02020603050405020304" pitchFamily="18" charset="0"/>
              </a:rPr>
              <a:t>EchoLink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system?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D9EEE3-E15C-44A5-B86D-2B038FC2F9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Complete the required </a:t>
            </a:r>
            <a:r>
              <a:rPr lang="en-US" b="0" i="0" u="none" strike="noStrike" baseline="0" dirty="0" err="1">
                <a:solidFill>
                  <a:prstClr val="black"/>
                </a:solidFill>
                <a:latin typeface="Times New Roman" panose="02020603050405020304" pitchFamily="18" charset="0"/>
              </a:rPr>
              <a:t>EchoLink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training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Purchase a license to use the </a:t>
            </a:r>
            <a:r>
              <a:rPr lang="en-US" b="0" i="0" u="none" strike="noStrike" baseline="0" dirty="0" err="1">
                <a:solidFill>
                  <a:prstClr val="black"/>
                </a:solidFill>
                <a:latin typeface="Times New Roman" panose="02020603050405020304" pitchFamily="18" charset="0"/>
              </a:rPr>
              <a:t>EchoLink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software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R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egister your call sign and provide proof of license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T8C10 HRLM (6 - 13)</a:t>
            </a:r>
          </a:p>
        </p:txBody>
      </p:sp>
    </p:spTree>
    <p:extLst>
      <p:ext uri="{BB962C8B-B14F-4D97-AF65-F5344CB8AC3E}">
        <p14:creationId xmlns:p14="http://schemas.microsoft.com/office/powerpoint/2010/main" val="2112748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EC3EAB-387A-4B86-A459-06232C1DEE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methods is used to locate sources of noise interference or jamming?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36C7FD-22A5-47DA-9253-85CA86FD55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Echolocation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Doppler radar 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Radio direction finding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Phase locking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(C)  T8C01 HRLM (6 - 10)</a:t>
            </a:r>
          </a:p>
        </p:txBody>
      </p:sp>
    </p:spTree>
    <p:extLst>
      <p:ext uri="{BB962C8B-B14F-4D97-AF65-F5344CB8AC3E}">
        <p14:creationId xmlns:p14="http://schemas.microsoft.com/office/powerpoint/2010/main" val="21833836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99C5B3-268B-4E6E-9F27-A901750B65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required before using the </a:t>
            </a:r>
            <a:r>
              <a:rPr lang="en-US" b="0" i="0" u="none" strike="noStrike" baseline="0" dirty="0" err="1">
                <a:solidFill>
                  <a:prstClr val="black"/>
                </a:solidFill>
                <a:latin typeface="Times New Roman" panose="02020603050405020304" pitchFamily="18" charset="0"/>
              </a:rPr>
              <a:t>EchoLink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system?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4343A2-A311-4A91-A051-580BF65CBC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Complete the required </a:t>
            </a:r>
            <a:r>
              <a:rPr lang="en-US" b="0" i="0" u="none" strike="noStrike" baseline="0" dirty="0" err="1">
                <a:solidFill>
                  <a:prstClr val="black"/>
                </a:solidFill>
                <a:latin typeface="Times New Roman" panose="02020603050405020304" pitchFamily="18" charset="0"/>
              </a:rPr>
              <a:t>EchoLink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training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Purchase a license to use the </a:t>
            </a:r>
            <a:r>
              <a:rPr lang="en-US" b="0" i="0" u="none" strike="noStrike" baseline="0" dirty="0" err="1">
                <a:solidFill>
                  <a:prstClr val="black"/>
                </a:solidFill>
                <a:latin typeface="Times New Roman" panose="02020603050405020304" pitchFamily="18" charset="0"/>
              </a:rPr>
              <a:t>EchoLink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software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R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egister your call sign and provide proof of license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T8C10 HRLM (6 - 13)</a:t>
            </a:r>
          </a:p>
        </p:txBody>
      </p:sp>
    </p:spTree>
    <p:extLst>
      <p:ext uri="{BB962C8B-B14F-4D97-AF65-F5344CB8AC3E}">
        <p14:creationId xmlns:p14="http://schemas.microsoft.com/office/powerpoint/2010/main" val="14627366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6F4055-AEA2-4BF1-8AE2-792E11A29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an amateur radio station that connects other amateur stations to the internet?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2716EA-7C64-4861-89EB-603C26F8A0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A gateway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A repeater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A digipeater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A beacon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T8C11 HRLM (5 - 15)</a:t>
            </a:r>
          </a:p>
        </p:txBody>
      </p:sp>
    </p:spTree>
    <p:extLst>
      <p:ext uri="{BB962C8B-B14F-4D97-AF65-F5344CB8AC3E}">
        <p14:creationId xmlns:p14="http://schemas.microsoft.com/office/powerpoint/2010/main" val="34203179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361D0-96C3-4E97-AF16-E594793FB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an amateur radio station that connects other amateur stations to the internet?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A05DDD-43FF-4AC2-9587-6CDC5AE2D5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A gateway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A repeater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A digipeater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A beacon</a:t>
            </a:r>
          </a:p>
          <a:p>
            <a:r>
              <a:rPr lang="fr-FR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(A)  T8C11 HRLM (5 - 15)</a:t>
            </a:r>
          </a:p>
          <a:p>
            <a:endParaRPr lang="en-US" b="0" i="0" u="none" strike="noStrike" baseline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3137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115165-F843-4CDD-9F59-0A56FD22E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these items would be useful for a hidden transmitter hunt?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58D7CF-1A41-4886-8761-F81FA8642F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Calibrated SWR meter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A directional antenna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A calibrated noise bridge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T8C02 HRLM (6 - 10)</a:t>
            </a:r>
          </a:p>
        </p:txBody>
      </p:sp>
    </p:spTree>
    <p:extLst>
      <p:ext uri="{BB962C8B-B14F-4D97-AF65-F5344CB8AC3E}">
        <p14:creationId xmlns:p14="http://schemas.microsoft.com/office/powerpoint/2010/main" val="2782351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183AAC-6029-4B22-B2A4-54C8B639A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these items would be useful for a hidden transmitter hunt?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07CB32-A75A-4B81-894A-F35804FB3A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Calibrated SWR meter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A directional antenna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A calibrated noise bridge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(B)  T8C02 HRLM (6 - 10)</a:t>
            </a:r>
          </a:p>
        </p:txBody>
      </p:sp>
    </p:spTree>
    <p:extLst>
      <p:ext uri="{BB962C8B-B14F-4D97-AF65-F5344CB8AC3E}">
        <p14:creationId xmlns:p14="http://schemas.microsoft.com/office/powerpoint/2010/main" val="32976564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7BE32-82F1-4203-9337-29E9B3157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operating activity involves contacting as many stations as possible during a specified period?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43F3C4-2FB0-48C1-89CE-2869835721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Simulated emergency exercises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Net operations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Public service events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Contesting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T8C03 HRLM (6 - 7)</a:t>
            </a:r>
          </a:p>
        </p:txBody>
      </p:sp>
    </p:spTree>
    <p:extLst>
      <p:ext uri="{BB962C8B-B14F-4D97-AF65-F5344CB8AC3E}">
        <p14:creationId xmlns:p14="http://schemas.microsoft.com/office/powerpoint/2010/main" val="17975432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7E7D6-285D-428B-AF68-5A68C927A5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operating activity involves contacting as many stations as possible during a specified period?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6C68DA-E252-4F77-A599-35964D16B2B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Simulated emergency exercises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Net operations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Public service events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Contesting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</a:t>
            </a:r>
            <a:r>
              <a:rPr lang="fr-FR" dirty="0">
                <a:solidFill>
                  <a:prstClr val="black"/>
                </a:solidFill>
                <a:latin typeface="Times New Roman" panose="02020603050405020304" pitchFamily="18" charset="0"/>
              </a:rPr>
              <a:t>D</a:t>
            </a:r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)  T8C03 HRLM (6 - 7)</a:t>
            </a:r>
          </a:p>
        </p:txBody>
      </p:sp>
    </p:spTree>
    <p:extLst>
      <p:ext uri="{BB962C8B-B14F-4D97-AF65-F5344CB8AC3E}">
        <p14:creationId xmlns:p14="http://schemas.microsoft.com/office/powerpoint/2010/main" val="8173744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2A5EF-FA58-4E8B-8888-96F6DE1B9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is good procedure when contacting another station in a radio contest?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107FEE-020E-45DE-B10D-6EA00079CC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Sign only the last two letters of your call if there are many other stations calling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Contact the station twice to be sure that you are in his log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Send only the minimum information needed for proper identification and the contest exchange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T8C04 HRLM (6 - 7)</a:t>
            </a:r>
          </a:p>
        </p:txBody>
      </p:sp>
    </p:spTree>
    <p:extLst>
      <p:ext uri="{BB962C8B-B14F-4D97-AF65-F5344CB8AC3E}">
        <p14:creationId xmlns:p14="http://schemas.microsoft.com/office/powerpoint/2010/main" val="26447497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1B5B2E-5632-4766-A1DF-808BCA3C3D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is good procedure when contacting another station in a radio contest?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6AEF58-8F8A-4DC9-AC0A-BF25D762FE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Sign only the last two letters of your call if there are many other stations calling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Contact the station twice to be sure that you are in his log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Send only the minimum information needed for proper identification and the contest exchange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T8C04 HRLM (6 - 7)</a:t>
            </a:r>
          </a:p>
        </p:txBody>
      </p:sp>
    </p:spTree>
    <p:extLst>
      <p:ext uri="{BB962C8B-B14F-4D97-AF65-F5344CB8AC3E}">
        <p14:creationId xmlns:p14="http://schemas.microsoft.com/office/powerpoint/2010/main" val="36087947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25724-32C8-41E2-B404-1E2902612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a grid locator?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AC41B1-1DF8-4F6F-ABEF-5AAAFB2C58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A letter-number designator assigned to a geographic location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A letter-number designator assigned to an azimuth and elevation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An instrument for neutralizing a final amplifier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An instrument for radio direction finding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T8C05 HRLM (6 - 8)</a:t>
            </a:r>
          </a:p>
        </p:txBody>
      </p:sp>
    </p:spTree>
    <p:extLst>
      <p:ext uri="{BB962C8B-B14F-4D97-AF65-F5344CB8AC3E}">
        <p14:creationId xmlns:p14="http://schemas.microsoft.com/office/powerpoint/2010/main" val="1317054165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4533</TotalTime>
  <Words>1239</Words>
  <Application>Microsoft Office PowerPoint</Application>
  <PresentationFormat>On-screen Show (4:3)</PresentationFormat>
  <Paragraphs>132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Times New Roman</vt:lpstr>
      <vt:lpstr>Module Theme</vt:lpstr>
      <vt:lpstr>Which of the following methods is used to locate sources of noise interference or jamming?</vt:lpstr>
      <vt:lpstr>Which of the following methods is used to locate sources of noise interference or jamming?</vt:lpstr>
      <vt:lpstr>Which of these items would be useful for a hidden transmitter hunt?</vt:lpstr>
      <vt:lpstr>Which of these items would be useful for a hidden transmitter hunt?</vt:lpstr>
      <vt:lpstr>What operating activity involves contacting as many stations as possible during a specified period?</vt:lpstr>
      <vt:lpstr>What operating activity involves contacting as many stations as possible during a specified period?</vt:lpstr>
      <vt:lpstr>Which of the following is good procedure when contacting another station in a radio contest?</vt:lpstr>
      <vt:lpstr>Which of the following is good procedure when contacting another station in a radio contest?</vt:lpstr>
      <vt:lpstr>What is a grid locator?</vt:lpstr>
      <vt:lpstr>What is a grid locator?</vt:lpstr>
      <vt:lpstr>How is over the air access to some IRLP nodes accomplished?</vt:lpstr>
      <vt:lpstr>How is over the air access to some IRLP nodes accomplished?</vt:lpstr>
      <vt:lpstr>What is Voice Over Internet Protocol (VoIP)?</vt:lpstr>
      <vt:lpstr>What is Voice Over Internet Protocol (VoIP)?</vt:lpstr>
      <vt:lpstr>What is the Internet Radio Linking Project (IRLP)?</vt:lpstr>
      <vt:lpstr>What is the Internet Radio Linking Project (IRLP)?</vt:lpstr>
      <vt:lpstr>Which of the following protocols enables an amateur station to transmit through a repeater without using a radio to initiate the transmission?</vt:lpstr>
      <vt:lpstr>Which of the following protocols enables an amateur station to transmit through a repeater without using a radio to initiate the transmission?</vt:lpstr>
      <vt:lpstr>What is required before using the EchoLink system?</vt:lpstr>
      <vt:lpstr>What is required before using the EchoLink system?</vt:lpstr>
      <vt:lpstr>What is an amateur radio station that connects other amateur stations to the internet?</vt:lpstr>
      <vt:lpstr>What is an amateur radio station that connects other amateur stations to the internet?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Flynn, Ally, KM3ALF</cp:lastModifiedBy>
  <cp:revision>47</cp:revision>
  <dcterms:created xsi:type="dcterms:W3CDTF">2014-03-12T18:09:47Z</dcterms:created>
  <dcterms:modified xsi:type="dcterms:W3CDTF">2022-06-20T18:19:48Z</dcterms:modified>
</cp:coreProperties>
</file>