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DCBBE-B30B-4753-80E9-28124B46F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relationship between the electric and magnetic fields of an electromagnetic wave?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1D05D-CE3F-4C0F-9AFD-9197CDBD2B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travel at different speeds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are in parallel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revolve in opposite directions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are at right angles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T3B01 HRLM (4 - 5)</a:t>
            </a:r>
          </a:p>
        </p:txBody>
      </p:sp>
    </p:spTree>
    <p:extLst>
      <p:ext uri="{BB962C8B-B14F-4D97-AF65-F5344CB8AC3E}">
        <p14:creationId xmlns:p14="http://schemas.microsoft.com/office/powerpoint/2010/main" val="27150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A6A51-6A68-4B8F-9660-A4DE183B4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relationship between wavelength and frequency?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ADFE1-F54B-4A06-AFEF-3BEF609DF5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W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avelength gets longer as the frequency increases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Wavelength gets shorter as the frequency increases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Wavelength and frequency are unrelated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Wavelength and frequency increase as path length increases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T3B05 HRLM (2 - 5)</a:t>
            </a:r>
          </a:p>
        </p:txBody>
      </p:sp>
    </p:spTree>
    <p:extLst>
      <p:ext uri="{BB962C8B-B14F-4D97-AF65-F5344CB8AC3E}">
        <p14:creationId xmlns:p14="http://schemas.microsoft.com/office/powerpoint/2010/main" val="3755669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3C290-B0CA-4E6B-870F-7AEA77A1E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formula for converting frequency to approximate wavelength in meters?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82644F-981E-4E7A-BF8C-EC4DBD2F5C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Wavelength in meters equals frequency in hertz multiplied by 300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Wavelength in meters equals frequency in hertz divided by 300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Wavelength in meters equals frequency in megahertz divided by 300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Wavelength in meters equals 300 divided by frequency in megahertz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T3B06 HRLM (2 - 5)</a:t>
            </a:r>
          </a:p>
        </p:txBody>
      </p:sp>
    </p:spTree>
    <p:extLst>
      <p:ext uri="{BB962C8B-B14F-4D97-AF65-F5344CB8AC3E}">
        <p14:creationId xmlns:p14="http://schemas.microsoft.com/office/powerpoint/2010/main" val="1952616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EB9FD-84B6-4E6A-B147-1DD561621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formula for converting frequency to approximate wavelength in meters?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FDCEC-BB4C-4E31-B93E-D25BA7FF02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Wavelength in meters equals frequency in hertz multiplied by 300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Wavelength in meters equals frequency in hertz divided by 300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Wavelength in meters equals frequency in megahertz divided by 300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Wavelength in meters equals 300 divided by frequency in megahertz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T3B06 HRLM (2 - 5)</a:t>
            </a:r>
          </a:p>
        </p:txBody>
      </p:sp>
    </p:spTree>
    <p:extLst>
      <p:ext uri="{BB962C8B-B14F-4D97-AF65-F5344CB8AC3E}">
        <p14:creationId xmlns:p14="http://schemas.microsoft.com/office/powerpoint/2010/main" val="1657045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10CF5-3FA1-4800-8895-39A3F726F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In addition to frequency, which of the following is used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j-lt"/>
              </a:rPr>
              <a:t>to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identify the different frequency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EFC28D-7603-484F-A1E6-8D63E886F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approximate wavelength in meters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. </a:t>
            </a:r>
            <a:r>
              <a:rPr lang="en-US" dirty="0">
                <a:latin typeface="+mn-lt"/>
              </a:rPr>
              <a:t>Traditional letter/number designators</a:t>
            </a:r>
          </a:p>
          <a:p>
            <a:r>
              <a:rPr lang="en-US" dirty="0">
                <a:latin typeface="+mn-lt"/>
              </a:rPr>
              <a:t>C. Channel numbers</a:t>
            </a:r>
          </a:p>
          <a:p>
            <a:r>
              <a:rPr lang="en-US" dirty="0">
                <a:latin typeface="+mn-lt"/>
              </a:rPr>
              <a:t>D. All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T3B07 HRLM (2 - 5)</a:t>
            </a:r>
          </a:p>
        </p:txBody>
      </p:sp>
    </p:spTree>
    <p:extLst>
      <p:ext uri="{BB962C8B-B14F-4D97-AF65-F5344CB8AC3E}">
        <p14:creationId xmlns:p14="http://schemas.microsoft.com/office/powerpoint/2010/main" val="1544423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FBDDA-2F33-4A9A-99C1-4BC456B69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In addition to frequency, which of the following is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used to identify the different frequency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E103C-CAFC-4E49-9DB5-394CE68D5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approximate wavelength in meters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. </a:t>
            </a:r>
            <a:r>
              <a:rPr lang="en-US" dirty="0">
                <a:latin typeface="+mn-lt"/>
              </a:rPr>
              <a:t>Traditional letter/number designators</a:t>
            </a:r>
          </a:p>
          <a:p>
            <a:r>
              <a:rPr lang="en-US" dirty="0">
                <a:latin typeface="+mn-lt"/>
              </a:rPr>
              <a:t>C. Channel numbers</a:t>
            </a:r>
          </a:p>
          <a:p>
            <a:r>
              <a:rPr lang="en-US" dirty="0">
                <a:latin typeface="+mn-lt"/>
              </a:rPr>
              <a:t>D. All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T3B07 HRLM (2 - 5)</a:t>
            </a:r>
          </a:p>
        </p:txBody>
      </p:sp>
    </p:spTree>
    <p:extLst>
      <p:ext uri="{BB962C8B-B14F-4D97-AF65-F5344CB8AC3E}">
        <p14:creationId xmlns:p14="http://schemas.microsoft.com/office/powerpoint/2010/main" val="1952682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54750-1200-401A-89AD-AE9714F08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frequency range is referred to as VHF?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BE424-6EFD-4EB2-8364-940E20B5C3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30 to 300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to 300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300 to 3000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300 to 3000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T3B08 HRLM (2 - 4)</a:t>
            </a:r>
          </a:p>
        </p:txBody>
      </p:sp>
    </p:spTree>
    <p:extLst>
      <p:ext uri="{BB962C8B-B14F-4D97-AF65-F5344CB8AC3E}">
        <p14:creationId xmlns:p14="http://schemas.microsoft.com/office/powerpoint/2010/main" val="1445886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1CA09-C6C4-4568-8DE8-EF92B7F50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frequency range is referred to as VHF?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6DDFE-CA24-432B-A5CE-AA46F3391B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30 to 300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30 to 300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300 to 3000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300 to 3000 MHz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T3B08 HRLM (2 - 4)</a:t>
            </a:r>
          </a:p>
        </p:txBody>
      </p:sp>
    </p:spTree>
    <p:extLst>
      <p:ext uri="{BB962C8B-B14F-4D97-AF65-F5344CB8AC3E}">
        <p14:creationId xmlns:p14="http://schemas.microsoft.com/office/powerpoint/2010/main" val="29196459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B9EAC-16A6-4E58-A876-2EC146797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frequency range is referred to as UHF?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7AC3B-E9DC-4087-8870-E05CB5B6FB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30 to 300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to 300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300 to 3000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300 to 3000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T3B09 HRLM (2 - 4)</a:t>
            </a:r>
          </a:p>
        </p:txBody>
      </p:sp>
    </p:spTree>
    <p:extLst>
      <p:ext uri="{BB962C8B-B14F-4D97-AF65-F5344CB8AC3E}">
        <p14:creationId xmlns:p14="http://schemas.microsoft.com/office/powerpoint/2010/main" val="3682851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81FFC-F0CE-45C3-9280-EA62D1744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frequency range is referred to as UHF?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6DFF78-3CE7-4968-BB75-07CD5435C4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30 to 300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to 300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300 to 3000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300 to 3000 MHz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T3B09 HRLM (2 - 4)</a:t>
            </a:r>
          </a:p>
        </p:txBody>
      </p:sp>
    </p:spTree>
    <p:extLst>
      <p:ext uri="{BB962C8B-B14F-4D97-AF65-F5344CB8AC3E}">
        <p14:creationId xmlns:p14="http://schemas.microsoft.com/office/powerpoint/2010/main" val="1371700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DE100-5DE2-4027-9AA0-DD3A27A51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frequency range is referred to as HF?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B80904-FC41-45B4-976D-03016A6037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300 to 3000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to 300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 to 30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300 to 3000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T3B10 HRLM (2 - 4)</a:t>
            </a:r>
          </a:p>
        </p:txBody>
      </p:sp>
    </p:spTree>
    <p:extLst>
      <p:ext uri="{BB962C8B-B14F-4D97-AF65-F5344CB8AC3E}">
        <p14:creationId xmlns:p14="http://schemas.microsoft.com/office/powerpoint/2010/main" val="4215349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FAD06-1212-4C3C-B3DE-4DCC50C64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relationship between the electric and magnetic fields of an electromagnetic wave?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E73422-B632-417D-A7BD-62733E4280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travel at different speeds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are in parallel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revolve in opposite directions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are at right angles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</a:rPr>
              <a:t>D</a:t>
            </a:r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T3B01 HRLM (4 - 5)</a:t>
            </a:r>
          </a:p>
        </p:txBody>
      </p:sp>
    </p:spTree>
    <p:extLst>
      <p:ext uri="{BB962C8B-B14F-4D97-AF65-F5344CB8AC3E}">
        <p14:creationId xmlns:p14="http://schemas.microsoft.com/office/powerpoint/2010/main" val="18215984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2B29B-FAAA-4FE3-AC99-1E7A87BCD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frequency range is referred to as HF?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86855-1406-4AB9-84F4-3C22260BD9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300 to 3000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to 300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 to 30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300 to 3000 kHz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T3B10 HRLM (2 - 4)</a:t>
            </a:r>
          </a:p>
        </p:txBody>
      </p:sp>
    </p:spTree>
    <p:extLst>
      <p:ext uri="{BB962C8B-B14F-4D97-AF65-F5344CB8AC3E}">
        <p14:creationId xmlns:p14="http://schemas.microsoft.com/office/powerpoint/2010/main" val="844392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5A1CD-B3C2-426F-A08D-76B97DB02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velocity of a radio wave in free space?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443DAB-D865-44E4-BF00-6885C2BFA0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150,000 kilometers per second</a:t>
            </a:r>
          </a:p>
          <a:p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300,000,000 meters per second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300,000,000 miles per hour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150,000 miles per hour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T3B11 HRLM (2 - 5)</a:t>
            </a:r>
          </a:p>
        </p:txBody>
      </p:sp>
    </p:spTree>
    <p:extLst>
      <p:ext uri="{BB962C8B-B14F-4D97-AF65-F5344CB8AC3E}">
        <p14:creationId xmlns:p14="http://schemas.microsoft.com/office/powerpoint/2010/main" val="1601829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0DE3E-059F-4EAB-9554-846BE982C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velocity of a radio </a:t>
            </a:r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wave in free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space?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D07E7-070D-45BA-8B7D-C15AAA4F76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150,000 kilometers per second</a:t>
            </a:r>
          </a:p>
          <a:p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300,000,000 meters per second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300,000,000 miles per hour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150,000 miles per hour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T3B11 HRLM (2 - 5)</a:t>
            </a:r>
          </a:p>
          <a:p>
            <a:endParaRPr lang="en-US" b="0" i="0" u="none" strike="noStrike" baseline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00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2E5D1-84D5-489F-873C-B1F572758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property of a radio wave is used to describe its polarization?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9AFCCD-879F-457A-8295-0339061ED5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orientation of the electric field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orientation of the magnetic field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ratio of the energy in the magnetic field to the energy in the electric field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ratio of the velocity to the wavelength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T3B02 HRLM (4 - 5)</a:t>
            </a:r>
          </a:p>
        </p:txBody>
      </p:sp>
    </p:spTree>
    <p:extLst>
      <p:ext uri="{BB962C8B-B14F-4D97-AF65-F5344CB8AC3E}">
        <p14:creationId xmlns:p14="http://schemas.microsoft.com/office/powerpoint/2010/main" val="2386826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EA4FB-1AEB-403E-B216-A7AD668D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property of a radio wave is used to describe its polarization?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27648D-376E-4199-AFA8-D2259AB73F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orientation of the electric field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orientation of the magnetic field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ratio of the energy in the magnetic field to the energy in the electric field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ratio of the velocity to the wavelength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T3B02 HRLM (4 - 5)</a:t>
            </a:r>
          </a:p>
        </p:txBody>
      </p:sp>
    </p:spTree>
    <p:extLst>
      <p:ext uri="{BB962C8B-B14F-4D97-AF65-F5344CB8AC3E}">
        <p14:creationId xmlns:p14="http://schemas.microsoft.com/office/powerpoint/2010/main" val="758746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CBADD-B956-47D2-8397-D723608B5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are the two components of a radio wave?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5AB083-19F1-4315-A405-9DC51C94F6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>
                <a:latin typeface="+mn-lt"/>
              </a:rPr>
              <a:t>A. Impedance and reactance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Voltage and current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Electric and magnetic fields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Ionizing and non-ionizing radiation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T3B03 HRLM (4 - 5)</a:t>
            </a:r>
          </a:p>
        </p:txBody>
      </p:sp>
    </p:spTree>
    <p:extLst>
      <p:ext uri="{BB962C8B-B14F-4D97-AF65-F5344CB8AC3E}">
        <p14:creationId xmlns:p14="http://schemas.microsoft.com/office/powerpoint/2010/main" val="1444657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BA386-03EA-4A13-84D5-C0958C629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are the two components of a radio wave?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C0AAD-ACCF-4558-AA02-4AA78BAC94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latin typeface="+mn-lt"/>
              </a:rPr>
              <a:t>Impedance and reactance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Voltage and current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Electric and magnetic fields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Ionizing and non-ionizing radiation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T3B03 HRLM (4 - 5)</a:t>
            </a:r>
          </a:p>
        </p:txBody>
      </p:sp>
    </p:spTree>
    <p:extLst>
      <p:ext uri="{BB962C8B-B14F-4D97-AF65-F5344CB8AC3E}">
        <p14:creationId xmlns:p14="http://schemas.microsoft.com/office/powerpoint/2010/main" val="1062137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13CDA-A5C7-4CB4-B969-DD1A06755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velocity a radio wave traveling through free space?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6DB346-BCBF-4ED9-8BEA-AA836E2C15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of light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of sound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is inversely proportional to its wavelength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increases as the frequency increases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T3B04 HRLM (2 - 5)</a:t>
            </a:r>
          </a:p>
        </p:txBody>
      </p:sp>
    </p:spTree>
    <p:extLst>
      <p:ext uri="{BB962C8B-B14F-4D97-AF65-F5344CB8AC3E}">
        <p14:creationId xmlns:p14="http://schemas.microsoft.com/office/powerpoint/2010/main" val="3048777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C6301-FCCA-4396-80B0-63478AFA3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velocity a radio wave traveling through free space?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39EE2C-A6E6-46EE-8A57-5AEB04FAB3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of light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Speed of sound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is inversely proportional to its wavelength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peed increases as the frequency increases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T3B04 HRLM (2 - 5)</a:t>
            </a:r>
          </a:p>
        </p:txBody>
      </p:sp>
    </p:spTree>
    <p:extLst>
      <p:ext uri="{BB962C8B-B14F-4D97-AF65-F5344CB8AC3E}">
        <p14:creationId xmlns:p14="http://schemas.microsoft.com/office/powerpoint/2010/main" val="3878243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B0B94-135A-4D37-8CF5-6ECEC3676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relationship between wavelength and frequency?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126F1E-2480-41A0-8940-C4116C29D8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W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avelength gets longer as the frequency increases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Wavelength gets shorter as the frequency increases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Wavelength and frequency are unrelated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Wavelength and frequency increase as path length increases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T3B05 HRLM (2 - 5)</a:t>
            </a:r>
          </a:p>
        </p:txBody>
      </p:sp>
    </p:spTree>
    <p:extLst>
      <p:ext uri="{BB962C8B-B14F-4D97-AF65-F5344CB8AC3E}">
        <p14:creationId xmlns:p14="http://schemas.microsoft.com/office/powerpoint/2010/main" val="1480849383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81</TotalTime>
  <Words>1088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What is the relationship between the electric and magnetic fields of an electromagnetic wave?</vt:lpstr>
      <vt:lpstr>What is the relationship between the electric and magnetic fields of an electromagnetic wave?</vt:lpstr>
      <vt:lpstr>What property of a radio wave is used to describe its polarization?</vt:lpstr>
      <vt:lpstr>What property of a radio wave is used to describe its polarization?</vt:lpstr>
      <vt:lpstr>What are the two components of a radio wave?</vt:lpstr>
      <vt:lpstr>What are the two components of a radio wave?</vt:lpstr>
      <vt:lpstr>What is the velocity a radio wave traveling through free space?</vt:lpstr>
      <vt:lpstr>What is the velocity a radio wave traveling through free space?</vt:lpstr>
      <vt:lpstr>What is the relationship between wavelength and frequency?</vt:lpstr>
      <vt:lpstr>What is the relationship between wavelength and frequency?</vt:lpstr>
      <vt:lpstr>What is the formula for converting frequency to approximate wavelength in meters?</vt:lpstr>
      <vt:lpstr>What is the formula for converting frequency to approximate wavelength in meters?</vt:lpstr>
      <vt:lpstr>In addition to frequency, which of the following is used to identify the different frequency bands?</vt:lpstr>
      <vt:lpstr>In addition to frequency, which of the following is used to identify the different frequency bands?</vt:lpstr>
      <vt:lpstr>What frequency range is referred to as VHF?</vt:lpstr>
      <vt:lpstr>What frequency range is referred to as VHF?</vt:lpstr>
      <vt:lpstr>What frequency range is referred to as UHF?</vt:lpstr>
      <vt:lpstr>What frequency range is referred to as UHF?</vt:lpstr>
      <vt:lpstr>What frequency range is referred to as HF?</vt:lpstr>
      <vt:lpstr>What frequency range is referred to as HF?</vt:lpstr>
      <vt:lpstr>What is the approximate velocity of a radio wave in free space?</vt:lpstr>
      <vt:lpstr>What is the approximate velocity of a radio wave in free space?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26</cp:revision>
  <dcterms:created xsi:type="dcterms:W3CDTF">2014-03-12T18:09:47Z</dcterms:created>
  <dcterms:modified xsi:type="dcterms:W3CDTF">2022-06-21T16:09:39Z</dcterms:modified>
</cp:coreProperties>
</file>