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8B85C-DC3C-46FC-9F88-001F6F672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opposes the flow of current in a DC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76F56-DA4A-407A-9CAF-28B17400A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T6A01 HRLM (3 - 8)</a:t>
            </a:r>
          </a:p>
        </p:txBody>
      </p:sp>
    </p:spTree>
    <p:extLst>
      <p:ext uri="{BB962C8B-B14F-4D97-AF65-F5344CB8AC3E}">
        <p14:creationId xmlns:p14="http://schemas.microsoft.com/office/powerpoint/2010/main" val="520722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85DFF-9B69-44DB-91E6-1EA0F83F5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electrical component consists of two or more conductive surfaces separated by an insulator?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55CF6-C46A-43E0-8EB1-D4072E99A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Oscillator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Capacitor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T6A05 HRLM (3 - 8)</a:t>
            </a:r>
          </a:p>
        </p:txBody>
      </p:sp>
    </p:spTree>
    <p:extLst>
      <p:ext uri="{BB962C8B-B14F-4D97-AF65-F5344CB8AC3E}">
        <p14:creationId xmlns:p14="http://schemas.microsoft.com/office/powerpoint/2010/main" val="3188788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5252D-7D24-4A58-9422-43FE11022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electrical component stores energy in a magnetic field?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031DB-B94B-4096-B715-3C9D93DD9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T6A06 HRLM (3 - 8)</a:t>
            </a:r>
          </a:p>
        </p:txBody>
      </p:sp>
    </p:spTree>
    <p:extLst>
      <p:ext uri="{BB962C8B-B14F-4D97-AF65-F5344CB8AC3E}">
        <p14:creationId xmlns:p14="http://schemas.microsoft.com/office/powerpoint/2010/main" val="76528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DAD3B-073C-4055-853E-67CA6BBDA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electrical component stores energy in a magnetic field?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CDBF5-0AD8-4915-AF5A-F703489C7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T6A06 HRLM (3 - 8)</a:t>
            </a:r>
          </a:p>
        </p:txBody>
      </p:sp>
    </p:spTree>
    <p:extLst>
      <p:ext uri="{BB962C8B-B14F-4D97-AF65-F5344CB8AC3E}">
        <p14:creationId xmlns:p14="http://schemas.microsoft.com/office/powerpoint/2010/main" val="3168874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464D-544F-4ECC-8141-8E5B7767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usually is constructed as a coil of wire?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52A00-0B29-43D3-8C1C-C9DFEB334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T6A07 HRLM (3 - 8)</a:t>
            </a:r>
          </a:p>
        </p:txBody>
      </p:sp>
    </p:spTree>
    <p:extLst>
      <p:ext uri="{BB962C8B-B14F-4D97-AF65-F5344CB8AC3E}">
        <p14:creationId xmlns:p14="http://schemas.microsoft.com/office/powerpoint/2010/main" val="3743569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8C3A3-9223-48B3-A1D6-83C9CF61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usually is constructed as a coil of wire?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42317-46BF-43F8-A874-D88D140177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Switch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Inductor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T6A07 HRLM (3 - 8)</a:t>
            </a:r>
          </a:p>
        </p:txBody>
      </p:sp>
    </p:spTree>
    <p:extLst>
      <p:ext uri="{BB962C8B-B14F-4D97-AF65-F5344CB8AC3E}">
        <p14:creationId xmlns:p14="http://schemas.microsoft.com/office/powerpoint/2010/main" val="2527465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1C3E9-7901-4E8B-AB29-FE33CFF2B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function of an SPDT switch?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1A5F1-D3EC-49D0-9800-DA5FA45869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circuit is opened or closed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Two circuits are opened or closed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circuit is switched between one of two other circuits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Two circuits are each switched between one of two other circuits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T6A08 HRLM (3 - 13)</a:t>
            </a:r>
          </a:p>
        </p:txBody>
      </p:sp>
    </p:spTree>
    <p:extLst>
      <p:ext uri="{BB962C8B-B14F-4D97-AF65-F5344CB8AC3E}">
        <p14:creationId xmlns:p14="http://schemas.microsoft.com/office/powerpoint/2010/main" val="2845181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1DF06-294C-4618-AFDC-B53680B11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function of an SPDT switch?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12168-9FC1-49FE-9C99-B0D88A918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circuit is opened or closed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Two circuits are opened or closed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single circuit is switched between one of two other circuits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Two circuits are each switched between one of two other circuits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T6A08 HRLM (3 - 13)</a:t>
            </a:r>
          </a:p>
        </p:txBody>
      </p:sp>
    </p:spTree>
    <p:extLst>
      <p:ext uri="{BB962C8B-B14F-4D97-AF65-F5344CB8AC3E}">
        <p14:creationId xmlns:p14="http://schemas.microsoft.com/office/powerpoint/2010/main" val="886241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5E0CE-7988-4B5E-904B-F127950A5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is used to protect other circuit components from current overloads?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D0C11-9BC6-4A2D-92AF-3AD5EEE154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Thyratron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Varactor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T6A09 HRLM (3 - 12)</a:t>
            </a:r>
          </a:p>
        </p:txBody>
      </p:sp>
    </p:spTree>
    <p:extLst>
      <p:ext uri="{BB962C8B-B14F-4D97-AF65-F5344CB8AC3E}">
        <p14:creationId xmlns:p14="http://schemas.microsoft.com/office/powerpoint/2010/main" val="1732243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6B285-D3DE-43B0-A586-C7040E927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is used to protect other circuit components from current overloads?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D70AA-B21F-42FA-9E1A-4246FF0AA3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Fuse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Thyratron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Varactor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T6A09 HRLM (3 - 12)</a:t>
            </a:r>
          </a:p>
        </p:txBody>
      </p:sp>
    </p:spTree>
    <p:extLst>
      <p:ext uri="{BB962C8B-B14F-4D97-AF65-F5344CB8AC3E}">
        <p14:creationId xmlns:p14="http://schemas.microsoft.com/office/powerpoint/2010/main" val="1603299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45D4C-8A9E-4F9F-B453-E86CBA68B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battery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chemistries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is rechargeable?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307864-044C-4036-AAC3-E943BE1323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Nickel-metal hydride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Lithium-ion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Lead-acid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T6A10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64799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28146-8F4A-4A34-9097-F77A86CF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opposes the flow of current in a DC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4137C-4196-4D8D-ABEE-190F3EB41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Voltmeter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T6A01 HRLM (3 - 8)</a:t>
            </a:r>
          </a:p>
        </p:txBody>
      </p:sp>
    </p:spTree>
    <p:extLst>
      <p:ext uri="{BB962C8B-B14F-4D97-AF65-F5344CB8AC3E}">
        <p14:creationId xmlns:p14="http://schemas.microsoft.com/office/powerpoint/2010/main" val="2405249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50BBC-F35A-4F08-ADF8-D22B461D1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battery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chemistries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is rechargeable?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4AA6C-6A8E-4CCC-A827-EF76F8512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Nickel-metal hydride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Lithium-ion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Lead-acid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T6A10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385213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A3C8-C9D2-4620-A35E-454B5A77C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battery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chemistries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is not rechargeable?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713E4-72DF-4339-90FE-27140536E9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Nickel-cadmium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Carbon-zinc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Lead-acid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Lithium-ion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T6A11 HRLM (5 - 17)</a:t>
            </a:r>
          </a:p>
        </p:txBody>
      </p:sp>
    </p:spTree>
    <p:extLst>
      <p:ext uri="{BB962C8B-B14F-4D97-AF65-F5344CB8AC3E}">
        <p14:creationId xmlns:p14="http://schemas.microsoft.com/office/powerpoint/2010/main" val="2417123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E16F-110B-4900-A226-DE8C65FAF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battery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chemistries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is not rechargeable?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0D068-8D6F-40CB-9B99-0C987E48A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Nickel-cadmium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Carbon-zinc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Lead-acid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Lithium-ion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T6A11 HRLM (5 - 17)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994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AFEEF-EED4-498D-8EAC-5863DC7E3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component is often used as an adjustable volume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4B297-70C7-4598-AB75-510DC0113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Fixed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Power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T6A02 HRLM (3 - 8)</a:t>
            </a:r>
          </a:p>
        </p:txBody>
      </p:sp>
    </p:spTree>
    <p:extLst>
      <p:ext uri="{BB962C8B-B14F-4D97-AF65-F5344CB8AC3E}">
        <p14:creationId xmlns:p14="http://schemas.microsoft.com/office/powerpoint/2010/main" val="3770851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00E0E-52E5-4B25-BA97-1BB378E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component is often used as an adjustable volume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63FCF-E8DD-4D81-95EA-0985AC690D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Fixed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Power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Transformer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T6A02 HRLM (3 - 8)</a:t>
            </a:r>
          </a:p>
        </p:txBody>
      </p:sp>
    </p:spTree>
    <p:extLst>
      <p:ext uri="{BB962C8B-B14F-4D97-AF65-F5344CB8AC3E}">
        <p14:creationId xmlns:p14="http://schemas.microsoft.com/office/powerpoint/2010/main" val="376198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E353F-8A3F-4139-AE5C-C740D2D90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parameter is controlled by a potentiometer?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B8608-D16A-4899-B9B2-554F8B547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Field strength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T6A03 HRLM (3 - 8)</a:t>
            </a:r>
          </a:p>
        </p:txBody>
      </p:sp>
    </p:spTree>
    <p:extLst>
      <p:ext uri="{BB962C8B-B14F-4D97-AF65-F5344CB8AC3E}">
        <p14:creationId xmlns:p14="http://schemas.microsoft.com/office/powerpoint/2010/main" val="2543598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566B1-A4BA-4955-806D-3A069B2D5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parameter is controlled by a potentiometer?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8DD93-6278-413B-87E0-3303416AF2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Field strength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T6A03 HRLM (3 - 8)</a:t>
            </a:r>
          </a:p>
        </p:txBody>
      </p:sp>
    </p:spTree>
    <p:extLst>
      <p:ext uri="{BB962C8B-B14F-4D97-AF65-F5344CB8AC3E}">
        <p14:creationId xmlns:p14="http://schemas.microsoft.com/office/powerpoint/2010/main" val="172137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CBBCD-8E1B-484D-9BDE-3CF1EDB0C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stores energy in an electric field?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3D736-8503-423C-986A-6904B696E8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T6A04 HRLM (3 - 8)</a:t>
            </a:r>
          </a:p>
        </p:txBody>
      </p:sp>
    </p:spTree>
    <p:extLst>
      <p:ext uri="{BB962C8B-B14F-4D97-AF65-F5344CB8AC3E}">
        <p14:creationId xmlns:p14="http://schemas.microsoft.com/office/powerpoint/2010/main" val="1392023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B4D5F-D899-4BDC-9A7C-E784D7884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electrical component stores energy in an electric field?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43991-F87E-4C99-9DA4-AD3E51DCE9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Var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Inductor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Diode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T6A04 HRLM (3 - 8)</a:t>
            </a:r>
          </a:p>
        </p:txBody>
      </p:sp>
    </p:spTree>
    <p:extLst>
      <p:ext uri="{BB962C8B-B14F-4D97-AF65-F5344CB8AC3E}">
        <p14:creationId xmlns:p14="http://schemas.microsoft.com/office/powerpoint/2010/main" val="3215807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B9704-03A7-452A-9A5F-0866C810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electrical component consists of two or more conductive surfaces separated by an insulator?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3575E-2D46-4894-BB14-EF5FAE823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Resistor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Potentiometer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Oscillator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Capacitor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T6A05 HRLM (3 - 8)</a:t>
            </a:r>
          </a:p>
        </p:txBody>
      </p:sp>
    </p:spTree>
    <p:extLst>
      <p:ext uri="{BB962C8B-B14F-4D97-AF65-F5344CB8AC3E}">
        <p14:creationId xmlns:p14="http://schemas.microsoft.com/office/powerpoint/2010/main" val="2174538704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55</TotalTime>
  <Words>792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What electrical component opposes the flow of current in a DC circuit?</vt:lpstr>
      <vt:lpstr>What electrical component opposes the flow of current in a DC circuit?</vt:lpstr>
      <vt:lpstr>What type of component is often used as an adjustable volume control?</vt:lpstr>
      <vt:lpstr>What type of component is often used as an adjustable volume control?</vt:lpstr>
      <vt:lpstr>What electrical parameter is controlled by a potentiometer?</vt:lpstr>
      <vt:lpstr>What electrical parameter is controlled by a potentiometer?</vt:lpstr>
      <vt:lpstr>What electrical component stores energy in an electric field?</vt:lpstr>
      <vt:lpstr>What electrical component stores energy in an electric field?</vt:lpstr>
      <vt:lpstr>What type of electrical component consists of two or more conductive surfaces separated by an insulator?</vt:lpstr>
      <vt:lpstr>What type of electrical component consists of two or more conductive surfaces separated by an insulator?</vt:lpstr>
      <vt:lpstr>What type of electrical component stores energy in a magnetic field?</vt:lpstr>
      <vt:lpstr>What type of electrical component stores energy in a magnetic field?</vt:lpstr>
      <vt:lpstr>What electrical component usually is constructed as a coil of wire?</vt:lpstr>
      <vt:lpstr>What electrical component usually is constructed as a coil of wire?</vt:lpstr>
      <vt:lpstr>What is the function of an SPDT switch?</vt:lpstr>
      <vt:lpstr>What is the function of an SPDT switch?</vt:lpstr>
      <vt:lpstr>What electrical component is used to protect other circuit components from current overloads?</vt:lpstr>
      <vt:lpstr>What electrical component is used to protect other circuit components from current overloads?</vt:lpstr>
      <vt:lpstr>Which of the following battery chemistries is rechargeable?</vt:lpstr>
      <vt:lpstr>Which of the following battery chemistries is rechargeable?</vt:lpstr>
      <vt:lpstr>Which of the following battery chemistries is not rechargeable?</vt:lpstr>
      <vt:lpstr>Which of the following battery chemistries is not rechargeable?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37</cp:revision>
  <dcterms:created xsi:type="dcterms:W3CDTF">2014-03-12T18:09:47Z</dcterms:created>
  <dcterms:modified xsi:type="dcterms:W3CDTF">2022-06-15T17:10:03Z</dcterms:modified>
</cp:coreProperties>
</file>