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74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294" r:id="rId22"/>
    <p:sldId id="295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53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C5AE7-8E37-43E4-A9F8-AD00ABAE4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devices or circuits changes an alternating current into a varying direct current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36007D-A959-48A3-B9E0-C85C951A5C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Transformer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Rectifier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Amplifier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Reflector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T6D01 HRLM (3 - 11)</a:t>
            </a:r>
          </a:p>
        </p:txBody>
      </p:sp>
    </p:spTree>
    <p:extLst>
      <p:ext uri="{BB962C8B-B14F-4D97-AF65-F5344CB8AC3E}">
        <p14:creationId xmlns:p14="http://schemas.microsoft.com/office/powerpoint/2010/main" val="20472142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0EE2C-5C79-4CC4-96CD-19883B3C3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type of circuit controls the amount of voltage from a power supply?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EEDDBD-7117-45B1-B021-F142192DED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Regulator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Oscillator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Filter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Phase inverter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(A)  T6D05 HRLM (5 - 16)</a:t>
            </a:r>
          </a:p>
        </p:txBody>
      </p:sp>
    </p:spTree>
    <p:extLst>
      <p:ext uri="{BB962C8B-B14F-4D97-AF65-F5344CB8AC3E}">
        <p14:creationId xmlns:p14="http://schemas.microsoft.com/office/powerpoint/2010/main" val="3323517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15037-06BB-4498-882C-C5A131CE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component changes 120V AC house current to a lower AC voltage for other uses?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C53BD2-9156-45AB-A271-DE30011784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Variable capacitor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Transformer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Transistor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Diode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T6D06 HRLM (3 - 8)</a:t>
            </a:r>
          </a:p>
        </p:txBody>
      </p:sp>
    </p:spTree>
    <p:extLst>
      <p:ext uri="{BB962C8B-B14F-4D97-AF65-F5344CB8AC3E}">
        <p14:creationId xmlns:p14="http://schemas.microsoft.com/office/powerpoint/2010/main" val="8469272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048E2-F3A8-43FB-BD8F-2C827DC1E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component changes 120V AC house current to a lower AC voltage for other uses?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94EEDE-BED9-409B-9D9A-55A6F23CF1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Variable capacitor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Transformer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Transistor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Diode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T6D06 HRLM (3 - 8)</a:t>
            </a:r>
          </a:p>
        </p:txBody>
      </p:sp>
    </p:spTree>
    <p:extLst>
      <p:ext uri="{BB962C8B-B14F-4D97-AF65-F5344CB8AC3E}">
        <p14:creationId xmlns:p14="http://schemas.microsoft.com/office/powerpoint/2010/main" val="29843802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7123A-9110-4B0B-8502-645AB0BC8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commonly used as a visual indicator?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33F3B5-8185-4B5B-BBC4-EB9EEDA697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LED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FET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Zener diode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Bipolar transistor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T6D07 HRLM (3 - 11)</a:t>
            </a:r>
          </a:p>
        </p:txBody>
      </p:sp>
    </p:spTree>
    <p:extLst>
      <p:ext uri="{BB962C8B-B14F-4D97-AF65-F5344CB8AC3E}">
        <p14:creationId xmlns:p14="http://schemas.microsoft.com/office/powerpoint/2010/main" val="15601252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C5B27-BFFB-44D7-B82A-F971360F9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commonly used as a visual indicator?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4EE2B3-188B-4535-B304-A58BEE7D9F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LED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FET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Zener diode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Bipolar transistor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T6D07 HRLM (3 - 11)</a:t>
            </a:r>
          </a:p>
        </p:txBody>
      </p:sp>
    </p:spTree>
    <p:extLst>
      <p:ext uri="{BB962C8B-B14F-4D97-AF65-F5344CB8AC3E}">
        <p14:creationId xmlns:p14="http://schemas.microsoft.com/office/powerpoint/2010/main" val="14285458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E8BDD-609B-426C-B277-BC7655208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combined with an inductor to make a tuned circuit?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7B4CF5-D260-4563-B200-59F933B2BC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Resistor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Zener diode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Potentiometer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Capacitor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T6D08 HRLM (3 - 10)</a:t>
            </a:r>
          </a:p>
        </p:txBody>
      </p:sp>
    </p:spTree>
    <p:extLst>
      <p:ext uri="{BB962C8B-B14F-4D97-AF65-F5344CB8AC3E}">
        <p14:creationId xmlns:p14="http://schemas.microsoft.com/office/powerpoint/2010/main" val="11011404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C9E153-75A8-422D-A9A4-BF63F0AA2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combined with an inductor to make a tuned circuit?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6C2640-1C2D-45E0-8ED5-2CF504DCA6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Resistor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Zener diode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Potentiometer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Capacitor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(D)  T6D08 HRLM (3 - 10)</a:t>
            </a:r>
          </a:p>
        </p:txBody>
      </p:sp>
    </p:spTree>
    <p:extLst>
      <p:ext uri="{BB962C8B-B14F-4D97-AF65-F5344CB8AC3E}">
        <p14:creationId xmlns:p14="http://schemas.microsoft.com/office/powerpoint/2010/main" val="40335899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AB362F-476A-4EB6-9FDD-7341AC6FA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name of a device that combines several semiconductors and other components into one package?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9E32E4-A6BB-4194-94FB-141EB6E22F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Transducer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Multi-pole relay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Integrated circuit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Transformer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T6D09 HRLM (3 - 11)</a:t>
            </a:r>
          </a:p>
        </p:txBody>
      </p:sp>
    </p:spTree>
    <p:extLst>
      <p:ext uri="{BB962C8B-B14F-4D97-AF65-F5344CB8AC3E}">
        <p14:creationId xmlns:p14="http://schemas.microsoft.com/office/powerpoint/2010/main" val="42864506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D818C-7A8A-4F30-92A6-EC3C015D7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name of a device that combines several semiconductors and other components into one package?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970E5A-FF8B-49C5-89EF-773DFC1C76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Transducer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Multi-pole relay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Integrated circuit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Transformer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T6D09 HRLM (3 - 11)</a:t>
            </a:r>
          </a:p>
        </p:txBody>
      </p:sp>
    </p:spTree>
    <p:extLst>
      <p:ext uri="{BB962C8B-B14F-4D97-AF65-F5344CB8AC3E}">
        <p14:creationId xmlns:p14="http://schemas.microsoft.com/office/powerpoint/2010/main" val="5697884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3BB2E-4663-4262-BA15-091E62A8F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function of component 2 in Figure T1?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59C93-E8FB-42E7-BB68-A861320496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Give off light when current flows through it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Supply electrical energy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Control the flow of current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Convert electrical energy into radio waves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T6D10 HRLM (3 - 11)</a:t>
            </a:r>
          </a:p>
        </p:txBody>
      </p:sp>
    </p:spTree>
    <p:extLst>
      <p:ext uri="{BB962C8B-B14F-4D97-AF65-F5344CB8AC3E}">
        <p14:creationId xmlns:p14="http://schemas.microsoft.com/office/powerpoint/2010/main" val="2102457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BB010-0C92-493A-804F-00DD66C62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devices or circuits changes an alternating current into a varying direct current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908ED3-2676-4484-B502-A392F4BEC3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Transformer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Rectifier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Amplifier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Reflector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T6D01 HRLM (3 - 11)</a:t>
            </a:r>
          </a:p>
        </p:txBody>
      </p:sp>
    </p:spTree>
    <p:extLst>
      <p:ext uri="{BB962C8B-B14F-4D97-AF65-F5344CB8AC3E}">
        <p14:creationId xmlns:p14="http://schemas.microsoft.com/office/powerpoint/2010/main" val="4997869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71797-700E-40F9-B017-EE719F61B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function of component 2 in Figure T1?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523810-B9D4-44AD-9E86-E952D40966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Give off light when current flows through it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Supply electrical energy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Control the flow of current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Convert electrical energy into radio waves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T6D10 HRLM (3 - 11)</a:t>
            </a:r>
          </a:p>
        </p:txBody>
      </p:sp>
    </p:spTree>
    <p:extLst>
      <p:ext uri="{BB962C8B-B14F-4D97-AF65-F5344CB8AC3E}">
        <p14:creationId xmlns:p14="http://schemas.microsoft.com/office/powerpoint/2010/main" val="29291626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D2BE21-91F6-4480-B29B-EBD9FB93D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a resonant or tuned circuit?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EDFA96-18BE-4FBE-AFE9-7E3EB4346D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An inductor and a capacitor connected in series or parallel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linear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voltage regulator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 resistor circuit used for reducing standing wave ratio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 circuit designed to provide high-fidelity audio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T6D11 HRLM (3 - 10)</a:t>
            </a:r>
          </a:p>
        </p:txBody>
      </p:sp>
    </p:spTree>
    <p:extLst>
      <p:ext uri="{BB962C8B-B14F-4D97-AF65-F5344CB8AC3E}">
        <p14:creationId xmlns:p14="http://schemas.microsoft.com/office/powerpoint/2010/main" val="18386448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09014-E760-4A6F-8F64-2677109BD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a resonant or tuned circuit?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A9F3E0-FFEA-49E7-93EF-24BE1C1725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An inductor and a capacitor connected in series or parallel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linear voltage regulator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 resistor circuit used for reducing standing wave ratio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 circuit designed to provide high-fidelity audio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T6D11 HRLM (3 - 10)</a:t>
            </a:r>
          </a:p>
        </p:txBody>
      </p:sp>
    </p:spTree>
    <p:extLst>
      <p:ext uri="{BB962C8B-B14F-4D97-AF65-F5344CB8AC3E}">
        <p14:creationId xmlns:p14="http://schemas.microsoft.com/office/powerpoint/2010/main" val="1257316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91087-AEAE-4466-B877-ACB96553B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a relay?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6EB9B5-FB5B-4E6E-822F-07FA67E5F7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An electrically-controlled switch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current controlled amplifier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latin typeface="+mn-lt"/>
              </a:rPr>
              <a:t>An inverting amplifier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 pass transistor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T6D02 HRLM (3 - 13)</a:t>
            </a:r>
          </a:p>
        </p:txBody>
      </p:sp>
    </p:spTree>
    <p:extLst>
      <p:ext uri="{BB962C8B-B14F-4D97-AF65-F5344CB8AC3E}">
        <p14:creationId xmlns:p14="http://schemas.microsoft.com/office/powerpoint/2010/main" val="3811556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B40D2-CBB6-452D-933E-784C5C262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a relay?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95A4ED-004B-4E2E-81CE-54830A891D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An electrically-controlled switch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current controlled amplifier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latin typeface="+mn-lt"/>
              </a:rPr>
              <a:t>An inverting amplifier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 pass transistor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T6D02 HRLM (3 - 13)</a:t>
            </a:r>
          </a:p>
        </p:txBody>
      </p:sp>
    </p:spTree>
    <p:extLst>
      <p:ext uri="{BB962C8B-B14F-4D97-AF65-F5344CB8AC3E}">
        <p14:creationId xmlns:p14="http://schemas.microsoft.com/office/powerpoint/2010/main" val="235660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F67DE-A1A9-4F15-A90C-5B8EA9121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Which of the following is a reason to use shielded wire?</a:t>
            </a:r>
            <a:endParaRPr lang="en-US" b="0" i="0" u="none" strike="noStrike" baseline="0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5F7782-86A3-4A33-93B2-3249D7907D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To decrease the resistance of DC power connections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To increase the current carrying capability of the wire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To prevent coupling of unwanted signals to or from the wire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To couple the wire to other signals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T6D03 HRLM (9 - 9)</a:t>
            </a:r>
          </a:p>
        </p:txBody>
      </p:sp>
    </p:spTree>
    <p:extLst>
      <p:ext uri="{BB962C8B-B14F-4D97-AF65-F5344CB8AC3E}">
        <p14:creationId xmlns:p14="http://schemas.microsoft.com/office/powerpoint/2010/main" val="4181376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CF4A8-3101-48A2-A612-146D314A12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Which of the following is a reason to use shielded wire?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77A030-EDD7-4D54-81F7-FE2B3D3750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To decrease the resistance of DC power connections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To increase the current carrying capability of the wire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To prevent coupling of unwanted signals to or from the wire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To couple the wire to other signals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T6D03 HRLM (9 - 9)</a:t>
            </a:r>
          </a:p>
        </p:txBody>
      </p:sp>
    </p:spTree>
    <p:extLst>
      <p:ext uri="{BB962C8B-B14F-4D97-AF65-F5344CB8AC3E}">
        <p14:creationId xmlns:p14="http://schemas.microsoft.com/office/powerpoint/2010/main" val="1577529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42C0F-4661-4C94-88B9-8DD4DF740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displays an electrical quantity as a numeric value?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3353C5-B13C-4C6A-861A-2FBA0C2AD9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Potentiometer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Transistor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Meter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Relay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T6D04 HRLM (3 - 14)</a:t>
            </a:r>
          </a:p>
        </p:txBody>
      </p:sp>
    </p:spTree>
    <p:extLst>
      <p:ext uri="{BB962C8B-B14F-4D97-AF65-F5344CB8AC3E}">
        <p14:creationId xmlns:p14="http://schemas.microsoft.com/office/powerpoint/2010/main" val="1457066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95E90-2D53-43CE-B384-48FF64BA1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displays an electrical quantity as a numeric value?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CFC3A-1A40-492C-AD79-8C459E7D2B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Potentiometer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Transistor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Meter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Relay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(C)  T6D04 HRLM (3 - 14)</a:t>
            </a:r>
          </a:p>
        </p:txBody>
      </p:sp>
    </p:spTree>
    <p:extLst>
      <p:ext uri="{BB962C8B-B14F-4D97-AF65-F5344CB8AC3E}">
        <p14:creationId xmlns:p14="http://schemas.microsoft.com/office/powerpoint/2010/main" val="915164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B99F2-21EC-4B30-BCCA-F0E8B64C9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type of circuit controls the amount of voltage from a power supply?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7D06CA-ECFE-422B-8845-F8353FF026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Regulator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Oscillator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Filter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Phase inverter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T6D05 HRLM (5 - 16)</a:t>
            </a:r>
          </a:p>
        </p:txBody>
      </p:sp>
    </p:spTree>
    <p:extLst>
      <p:ext uri="{BB962C8B-B14F-4D97-AF65-F5344CB8AC3E}">
        <p14:creationId xmlns:p14="http://schemas.microsoft.com/office/powerpoint/2010/main" val="308165454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67</TotalTime>
  <Words>917</Words>
  <Application>Microsoft Office PowerPoint</Application>
  <PresentationFormat>On-screen Show (4:3)</PresentationFormat>
  <Paragraphs>132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Times New Roman</vt:lpstr>
      <vt:lpstr>Module Theme</vt:lpstr>
      <vt:lpstr>Which of the following devices or circuits changes an alternating current into a varying direct current signal?</vt:lpstr>
      <vt:lpstr>Which of the following devices or circuits changes an alternating current into a varying direct current signal?</vt:lpstr>
      <vt:lpstr>What is a relay?</vt:lpstr>
      <vt:lpstr>What is a relay?</vt:lpstr>
      <vt:lpstr>Which of the following is a reason to use shielded wire?</vt:lpstr>
      <vt:lpstr>Which of the following is a reason to use shielded wire?</vt:lpstr>
      <vt:lpstr>Which of the following displays an electrical quantity as a numeric value?</vt:lpstr>
      <vt:lpstr>Which of the following displays an electrical quantity as a numeric value?</vt:lpstr>
      <vt:lpstr>What type of circuit controls the amount of voltage from a power supply?</vt:lpstr>
      <vt:lpstr>What type of circuit controls the amount of voltage from a power supply?</vt:lpstr>
      <vt:lpstr>What component changes 120V AC house current to a lower AC voltage for other uses?</vt:lpstr>
      <vt:lpstr>What component changes 120V AC house current to a lower AC voltage for other uses?</vt:lpstr>
      <vt:lpstr>Which of the following is commonly used as a visual indicator?</vt:lpstr>
      <vt:lpstr>Which of the following is commonly used as a visual indicator?</vt:lpstr>
      <vt:lpstr>Which of the following is combined with an inductor to make a tuned circuit?</vt:lpstr>
      <vt:lpstr>Which of the following is combined with an inductor to make a tuned circuit?</vt:lpstr>
      <vt:lpstr>What is the name of a device that combines several semiconductors and other components into one package?</vt:lpstr>
      <vt:lpstr>What is the name of a device that combines several semiconductors and other components into one package?</vt:lpstr>
      <vt:lpstr>What is the function of component 2 in Figure T1?</vt:lpstr>
      <vt:lpstr>What is the function of component 2 in Figure T1?</vt:lpstr>
      <vt:lpstr>Which of the following is a resonant or tuned circuit?</vt:lpstr>
      <vt:lpstr>Which of the following is a resonant or tuned circuit?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38</cp:revision>
  <dcterms:created xsi:type="dcterms:W3CDTF">2014-03-12T18:09:47Z</dcterms:created>
  <dcterms:modified xsi:type="dcterms:W3CDTF">2022-06-16T17:32:02Z</dcterms:modified>
</cp:coreProperties>
</file>