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82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53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31B55D-1BAC-4097-9E31-A72BC9DFF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a digital communications mode?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1E93A5-D501-4579-A9E3-D116AB4DE3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Packet radio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IEEE 802.11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JT65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T8D01 HRLM (5 - 11)</a:t>
            </a:r>
          </a:p>
        </p:txBody>
      </p:sp>
    </p:spTree>
    <p:extLst>
      <p:ext uri="{BB962C8B-B14F-4D97-AF65-F5344CB8AC3E}">
        <p14:creationId xmlns:p14="http://schemas.microsoft.com/office/powerpoint/2010/main" val="38947035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45645-401F-46E3-A084-7BDFE0D40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an application of APRS?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F65B75-EA9E-4DE4-966F-8326A74391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Providing real-time tactical digital communications in conjunction with a map showing the locations of stations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Showing automatically the number of packets transmitted via PACTOR during a specific time interval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Providing voice over internet connection between repeaters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Providing information on the number of stations signed into a repeater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T8D05 HRLM (5 - 13)</a:t>
            </a:r>
          </a:p>
        </p:txBody>
      </p:sp>
    </p:spTree>
    <p:extLst>
      <p:ext uri="{BB962C8B-B14F-4D97-AF65-F5344CB8AC3E}">
        <p14:creationId xmlns:p14="http://schemas.microsoft.com/office/powerpoint/2010/main" val="4254177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E205E-EED1-47C0-861C-BED804751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does the abbreviation "PSK" mean?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1B963B-422A-49BD-BE33-4713DA23FB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Pulse Shift Keying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Phase Shift Keying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Packet Short Keying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Phased Slide Keying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 T8D06 HRLM (5 - 13)</a:t>
            </a:r>
          </a:p>
        </p:txBody>
      </p:sp>
    </p:spTree>
    <p:extLst>
      <p:ext uri="{BB962C8B-B14F-4D97-AF65-F5344CB8AC3E}">
        <p14:creationId xmlns:p14="http://schemas.microsoft.com/office/powerpoint/2010/main" val="38613243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2A707-6177-4F05-8D0C-9C98E6851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does the abbreviation "PSK" mean?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D35B18-EACA-41CF-8FB3-6C38E12816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Pulse Shift Keying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Phase Shift Keying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Packet Short Keying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Phased Slide Keying</a:t>
            </a:r>
          </a:p>
          <a:p>
            <a:r>
              <a:rPr lang="de-DE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(B)  T8D06 HRLM (5 - 13)</a:t>
            </a:r>
          </a:p>
        </p:txBody>
      </p:sp>
    </p:spTree>
    <p:extLst>
      <p:ext uri="{BB962C8B-B14F-4D97-AF65-F5344CB8AC3E}">
        <p14:creationId xmlns:p14="http://schemas.microsoft.com/office/powerpoint/2010/main" val="14172858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770D7-4A79-47A3-AF8E-94899C292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best describes DMR?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448F89-E361-49D8-973C-78D6DFA094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 technique for time-multiplexing two digital voice signals on a single 12.5 kHz repeater channel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An automatic position tracking mode for FM mobiles communicating through repeaters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An automatic computer logging technique for hands-off logging when communicating while operating a vehicle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 digital technique for transmitting on two repeater inputs simultaneously for automatic error correction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T8D07 HRLM (6 - 14)</a:t>
            </a:r>
          </a:p>
        </p:txBody>
      </p:sp>
    </p:spTree>
    <p:extLst>
      <p:ext uri="{BB962C8B-B14F-4D97-AF65-F5344CB8AC3E}">
        <p14:creationId xmlns:p14="http://schemas.microsoft.com/office/powerpoint/2010/main" val="5451260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BB345-DB81-4164-A177-B11BA5DD1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best describes DMR?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3A0ED4-B575-4B89-AF2D-13A5DFCE1B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 technique for time-multiplexing two digital voice signals on a single 12.5 kHz repeater channel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An automatic position tracking mode for FM mobiles communicating through repeaters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An automatic computer logging technique for hands-off logging when communicating while operating a vehicle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 digital technique for transmitting on two repeater inputs simultaneously for automatic error correction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(A)  T8D07 HRLM (6 - 14)</a:t>
            </a:r>
          </a:p>
        </p:txBody>
      </p:sp>
    </p:spTree>
    <p:extLst>
      <p:ext uri="{BB962C8B-B14F-4D97-AF65-F5344CB8AC3E}">
        <p14:creationId xmlns:p14="http://schemas.microsoft.com/office/powerpoint/2010/main" val="15186714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25654-CC43-40B4-A687-7A13F2EFF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may be included in packet transmissions?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63F6B8-1484-4149-AD55-693A9C57D4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 check sum that permits error detection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header that contains the call sign of the station to which the information is being sent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Automatic repeat request in case of error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T8D08 HRLM (5 - 12)</a:t>
            </a:r>
          </a:p>
        </p:txBody>
      </p:sp>
    </p:spTree>
    <p:extLst>
      <p:ext uri="{BB962C8B-B14F-4D97-AF65-F5344CB8AC3E}">
        <p14:creationId xmlns:p14="http://schemas.microsoft.com/office/powerpoint/2010/main" val="30783509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EAA68-ED4E-4ABA-A4C1-2295889BC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may be included in packet transmissions?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E61AD5-9C7D-4046-8627-8CC521604F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 check sum that permits error detection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header that contains the call sign of the station to which the information is being sent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Automatic repeat request in case of error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 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T8D08 HRLM (5 - 12)</a:t>
            </a:r>
          </a:p>
        </p:txBody>
      </p:sp>
    </p:spTree>
    <p:extLst>
      <p:ext uri="{BB962C8B-B14F-4D97-AF65-F5344CB8AC3E}">
        <p14:creationId xmlns:p14="http://schemas.microsoft.com/office/powerpoint/2010/main" val="9245076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C0FED-AAA7-427B-B013-A494FCD17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CW?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7BDABB-EB22-44B4-81AD-D697306464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type of electromagnetic propagation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digital mode used primarily on 2 meter FM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technique for coil winding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Another name for a Morse code transmission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T8D09 HRLM (5 -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2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930797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E579C-C5AC-4F64-B701-FD167C30F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What is CW?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928B95-6F9B-4902-BDB6-9663600487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type of electromagnetic propagation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digital mode used primarily on 2 meter FM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technique for coil winding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Another name for a Morse code transmission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</a:t>
            </a:r>
            <a:r>
              <a:rPr lang="de-DE" dirty="0">
                <a:solidFill>
                  <a:prstClr val="black"/>
                </a:solidFill>
                <a:latin typeface="Times New Roman" panose="02020603050405020304" pitchFamily="18" charset="0"/>
              </a:rPr>
              <a:t>D</a:t>
            </a:r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)  T8D09 HRLM (5 - 2)</a:t>
            </a:r>
          </a:p>
        </p:txBody>
      </p:sp>
    </p:spTree>
    <p:extLst>
      <p:ext uri="{BB962C8B-B14F-4D97-AF65-F5344CB8AC3E}">
        <p14:creationId xmlns:p14="http://schemas.microsoft.com/office/powerpoint/2010/main" val="5208799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6C759-AE6E-44E2-A89E-17586B5AC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operating activities is supported by digital mode software in the WSJT suite?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3FBF3D-A2F6-4061-9E37-7E95D102B4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Earth-Moon-Earth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Weak-signal propagation beacons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Meteor scatter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T8D10 HRLM (5 - 12)</a:t>
            </a:r>
          </a:p>
        </p:txBody>
      </p:sp>
    </p:spTree>
    <p:extLst>
      <p:ext uri="{BB962C8B-B14F-4D97-AF65-F5344CB8AC3E}">
        <p14:creationId xmlns:p14="http://schemas.microsoft.com/office/powerpoint/2010/main" val="2380842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BF971-AA27-447D-BB28-966B9BFEB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a digital communications mode?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82E32E-5E13-4955-AB94-075B93755E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Packet radio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IEEE 802.11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JT65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T8D01 HRLM (5 - 11)</a:t>
            </a:r>
          </a:p>
        </p:txBody>
      </p:sp>
    </p:spTree>
    <p:extLst>
      <p:ext uri="{BB962C8B-B14F-4D97-AF65-F5344CB8AC3E}">
        <p14:creationId xmlns:p14="http://schemas.microsoft.com/office/powerpoint/2010/main" val="19318657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CFFA6-D16C-4130-8DCE-A39736C9F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operating activities is supported by digital mode software in the WSJT suite?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8D39DE-796F-4957-B12C-0B10762546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Earth-Moon-Earth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Weak-signal propagation beacons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Meteor scatter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T8D10 HRLM (5 - 12)</a:t>
            </a:r>
          </a:p>
        </p:txBody>
      </p:sp>
    </p:spTree>
    <p:extLst>
      <p:ext uri="{BB962C8B-B14F-4D97-AF65-F5344CB8AC3E}">
        <p14:creationId xmlns:p14="http://schemas.microsoft.com/office/powerpoint/2010/main" val="32954758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63A82-36A6-4129-94E5-A49E35302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an ARQ transmission system?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30CA48-BAB3-431B-ABC0-BDFCF8319C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 special transmission format limited to video signals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system used to encrypt command signals to an amateur radio satellite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 digital scheme whereby the receiving station detects errors and sends a request to the sending station to retransmit the information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</a:t>
            </a:r>
            <a:r>
              <a:rPr lang="en-US" dirty="0">
                <a:latin typeface="+mn-lt"/>
              </a:rPr>
              <a:t>A method of compressing data using autonomous reiterative Q codes prior to final encoding</a:t>
            </a:r>
            <a:endParaRPr lang="en-US" b="0" i="0" u="none" strike="noStrike" baseline="0" dirty="0">
              <a:solidFill>
                <a:prstClr val="black"/>
              </a:solidFill>
              <a:latin typeface="+mn-lt"/>
            </a:endParaRP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T8D11 HRLM (5 - 12)</a:t>
            </a:r>
          </a:p>
        </p:txBody>
      </p:sp>
    </p:spTree>
    <p:extLst>
      <p:ext uri="{BB962C8B-B14F-4D97-AF65-F5344CB8AC3E}">
        <p14:creationId xmlns:p14="http://schemas.microsoft.com/office/powerpoint/2010/main" val="18898126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DE61B-61AA-4F33-8B62-3D52EC501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an ARQ transmission system?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5B60DA-BC85-473D-BBD5-98714687A3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 special transmission format limited to video signals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system used to encrypt command signals to an amateur radio satellite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 digital scheme whereby the receiving station detects errors and sends a request to the sending station to retransmit the information 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</a:t>
            </a:r>
            <a:r>
              <a:rPr lang="en-US" dirty="0">
                <a:latin typeface="+mn-lt"/>
              </a:rPr>
              <a:t>A method of compressing data using autonomous reiterative Q codes prior to final encoding</a:t>
            </a:r>
            <a:endParaRPr lang="en-US" b="0" i="0" u="none" strike="noStrike" baseline="0" dirty="0">
              <a:solidFill>
                <a:prstClr val="black"/>
              </a:solidFill>
              <a:latin typeface="+mn-lt"/>
            </a:endParaRP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T8D11 HRLM (5 - 12)</a:t>
            </a:r>
          </a:p>
        </p:txBody>
      </p:sp>
    </p:spTree>
    <p:extLst>
      <p:ext uri="{BB962C8B-B14F-4D97-AF65-F5344CB8AC3E}">
        <p14:creationId xmlns:p14="http://schemas.microsoft.com/office/powerpoint/2010/main" val="18176439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8F370-D980-41F8-84C0-0F3777F8A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best describes an amateur radio mesh network?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C7E989-C307-4E46-A97F-E38480019E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An amateur-radio-based data network using commercial Wi-Fi gear with modified firmware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wide-bandwidth digital voice mode employing DRM protocols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 satellite communications network using modified commercial satellite TV hardware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An internet linking protocol used to network repeaters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T8D12 HRLM (5 - 12)</a:t>
            </a:r>
          </a:p>
        </p:txBody>
      </p:sp>
    </p:spTree>
    <p:extLst>
      <p:ext uri="{BB962C8B-B14F-4D97-AF65-F5344CB8AC3E}">
        <p14:creationId xmlns:p14="http://schemas.microsoft.com/office/powerpoint/2010/main" val="37490208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BF74E9-EB81-474F-96D9-DCD01148A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Which of the following best describes an amateur radio mesh network?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6110B3-347A-4F51-9990-09522FAC36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A. An amateur-radio-based data network using commercial Wi-Fi gear with modified firmware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B. A wide-bandwidth digital voice mode employing DRM protocols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C. A satellite communications network using modified commercial satellite TV hardware</a:t>
            </a:r>
          </a:p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D. An internet linking protocol used to network repeaters</a:t>
            </a:r>
          </a:p>
          <a:p>
            <a:r>
              <a:rPr lang="fr-FR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(A)  T8D12 HRLM (5 - 12)</a:t>
            </a:r>
          </a:p>
        </p:txBody>
      </p:sp>
    </p:spTree>
    <p:extLst>
      <p:ext uri="{BB962C8B-B14F-4D97-AF65-F5344CB8AC3E}">
        <p14:creationId xmlns:p14="http://schemas.microsoft.com/office/powerpoint/2010/main" val="31684785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1287D-A202-4C29-9864-E8C0B9600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FT8?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CB1D88-0312-4260-94F1-DC46473023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 wideband FM voice mode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digital mode capable of operating in low signal-to-noise operation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An eight channel multiplex mode for FM repeaters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 digital slow scan TV mode with forward error correction and automatic color compensation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T8D13 HRLM (5 - 12)</a:t>
            </a:r>
          </a:p>
        </p:txBody>
      </p:sp>
    </p:spTree>
    <p:extLst>
      <p:ext uri="{BB962C8B-B14F-4D97-AF65-F5344CB8AC3E}">
        <p14:creationId xmlns:p14="http://schemas.microsoft.com/office/powerpoint/2010/main" val="37277766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F1DCA-1957-4746-9091-CEFB69E58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is FT8?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8E16F8-E786-49DB-900A-5B433308EA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 wideband FM voice mode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digital mode capable of operating in low signal-to-noise operation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An eight channel multiplex mode for FM repeaters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 digital slow scan TV mode with forward error correction and automatic color compensation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T8D13 HRLM (5 - 12)</a:t>
            </a:r>
          </a:p>
        </p:txBody>
      </p:sp>
    </p:spTree>
    <p:extLst>
      <p:ext uri="{BB962C8B-B14F-4D97-AF65-F5344CB8AC3E}">
        <p14:creationId xmlns:p14="http://schemas.microsoft.com/office/powerpoint/2010/main" val="421448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F1373-E8F5-4072-983F-55F06FF48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a </a:t>
            </a:r>
            <a:r>
              <a:rPr lang="en-US" dirty="0" err="1">
                <a:latin typeface="+mj-lt"/>
              </a:rPr>
              <a:t>Talkgroup</a:t>
            </a:r>
            <a:r>
              <a:rPr lang="en-US" dirty="0">
                <a:latin typeface="+mj-lt"/>
              </a:rPr>
              <a:t> on a DMR repeater?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E0F12D-4D31-4AD4-87F5-BAFAAA1CA5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group of operators sharing common interests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way for groups of users to share a channel at different times without hearing other users on the channel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protocol that increases the signal-to-noise ratio when multiple repeaters are linked together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net that meets at a specified time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T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8D02 HRLM (6 - 14)</a:t>
            </a:r>
          </a:p>
        </p:txBody>
      </p:sp>
    </p:spTree>
    <p:extLst>
      <p:ext uri="{BB962C8B-B14F-4D97-AF65-F5344CB8AC3E}">
        <p14:creationId xmlns:p14="http://schemas.microsoft.com/office/powerpoint/2010/main" val="3550451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43F9C-16EC-4A0F-A181-4EA59EDEB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a </a:t>
            </a:r>
            <a:r>
              <a:rPr lang="en-US" dirty="0" err="1">
                <a:latin typeface="+mj-lt"/>
              </a:rPr>
              <a:t>Talkgroup</a:t>
            </a:r>
            <a:r>
              <a:rPr lang="en-US" dirty="0">
                <a:latin typeface="+mj-lt"/>
              </a:rPr>
              <a:t> on a DMR repeater?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079A88-DF90-4152-9373-CA88D7A442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group of operators sharing common interests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way for groups of users to share a channel at different times without hearing other users on the channel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protocol that increases the signal-to-noise ratio when multiple repeaters are linked together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 net that meets at a specified time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fr-FR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(B)  T8D02 HRLM (6 - 14)</a:t>
            </a:r>
          </a:p>
        </p:txBody>
      </p:sp>
    </p:spTree>
    <p:extLst>
      <p:ext uri="{BB962C8B-B14F-4D97-AF65-F5344CB8AC3E}">
        <p14:creationId xmlns:p14="http://schemas.microsoft.com/office/powerpoint/2010/main" val="2842654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DE495-6F3F-4EA9-9413-D456BCE4F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kind of data can be transmitted by APRS?</a:t>
            </a:r>
            <a:endParaRPr lang="en-US" b="0" i="0" u="none" strike="noStrike" baseline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C7E72A-0DF0-4E8A-84B8-310FB9E217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GPS position data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Text messages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Weather data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All these choices are correct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pPr marL="0" indent="0"/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T8D03 HRLM (5 - 13)</a:t>
            </a:r>
          </a:p>
        </p:txBody>
      </p:sp>
    </p:spTree>
    <p:extLst>
      <p:ext uri="{BB962C8B-B14F-4D97-AF65-F5344CB8AC3E}">
        <p14:creationId xmlns:p14="http://schemas.microsoft.com/office/powerpoint/2010/main" val="1715438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3A2FB-7D63-4EA2-AB0D-56B9797A4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kind of data can be transmitted by APRS?</a:t>
            </a:r>
            <a:endParaRPr lang="en-US" b="0" i="0" u="none" strike="noStrike" baseline="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A1FF6E-0D8E-4ACE-BDD7-7273B8B62A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GPS position data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Text messages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Weather data </a:t>
            </a:r>
          </a:p>
          <a:p>
            <a:pPr marL="457200" indent="-457200">
              <a:buAutoNum type="alphaUcPeriod"/>
            </a:pPr>
            <a:r>
              <a:rPr lang="en-US" dirty="0">
                <a:latin typeface="+mn-lt"/>
              </a:rPr>
              <a:t>All these choices are correct</a:t>
            </a:r>
            <a:r>
              <a:rPr lang="en-US" b="0" i="0" u="none" strike="noStrike" baseline="0" dirty="0">
                <a:solidFill>
                  <a:prstClr val="black"/>
                </a:solidFill>
                <a:latin typeface="+mn-lt"/>
              </a:rPr>
              <a:t> 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(D)  T8D03 HRLM (5 - 13)</a:t>
            </a:r>
          </a:p>
        </p:txBody>
      </p:sp>
    </p:spTree>
    <p:extLst>
      <p:ext uri="{BB962C8B-B14F-4D97-AF65-F5344CB8AC3E}">
        <p14:creationId xmlns:p14="http://schemas.microsoft.com/office/powerpoint/2010/main" val="2599240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E951B-38D5-422C-B219-608F3CA86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type of transmission is indicated by the term "NTSC?"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429516-DE0F-4477-BDDD-A4048104F6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 Normal Transmission mode in Static Circuit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special mode for earth satellite uplink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An analog fast scan color TV signal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 frame compression scheme for TV signals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T8D04 HRLM (6 - 9)</a:t>
            </a:r>
          </a:p>
        </p:txBody>
      </p:sp>
    </p:spTree>
    <p:extLst>
      <p:ext uri="{BB962C8B-B14F-4D97-AF65-F5344CB8AC3E}">
        <p14:creationId xmlns:p14="http://schemas.microsoft.com/office/powerpoint/2010/main" val="2623883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DB765-3066-43A5-A444-96E5E78DB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What type of transmission is indicated by the term "NTSC?"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1886EB-FE58-4585-95A7-7B2C860847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A Normal Transmission mode in Static Circuit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A special mode for earth satellite uplink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An analog fast scan color TV signal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A frame compression scheme for TV signals</a:t>
            </a:r>
          </a:p>
          <a:p>
            <a:r>
              <a:rPr lang="de-DE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(C)  T8D04 HRLM (6 - 9)</a:t>
            </a:r>
          </a:p>
        </p:txBody>
      </p:sp>
    </p:spTree>
    <p:extLst>
      <p:ext uri="{BB962C8B-B14F-4D97-AF65-F5344CB8AC3E}">
        <p14:creationId xmlns:p14="http://schemas.microsoft.com/office/powerpoint/2010/main" val="4193956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04CAE-C0AF-4059-8F00-8CB368040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Which of the following is an application of APRS?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F7B8C5-9012-4FC2-8BF6-472CE26861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A. Providing real-time tactical digital communications in conjunction with a map showing the locations of stations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B. Showing automatically the number of packets transmitted via PACTOR during a specific time interval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C. Providing voice over internet connection between repeaters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D. Providing information on the number of stations signed into a repeater</a:t>
            </a:r>
          </a:p>
          <a:p>
            <a:r>
              <a:rPr lang="en-US" b="0" i="0" u="none" strike="noStrike" baseline="0" dirty="0">
                <a:solidFill>
                  <a:prstClr val="black"/>
                </a:solidFill>
                <a:latin typeface="Times New Roman" panose="02020603050405020304" pitchFamily="18" charset="0"/>
              </a:rPr>
              <a:t> T8D05 HRLM (5 - 13)</a:t>
            </a:r>
          </a:p>
        </p:txBody>
      </p:sp>
    </p:spTree>
    <p:extLst>
      <p:ext uri="{BB962C8B-B14F-4D97-AF65-F5344CB8AC3E}">
        <p14:creationId xmlns:p14="http://schemas.microsoft.com/office/powerpoint/2010/main" val="33467564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106</TotalTime>
  <Words>1469</Words>
  <Application>Microsoft Office PowerPoint</Application>
  <PresentationFormat>On-screen Show (4:3)</PresentationFormat>
  <Paragraphs>156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Times New Roman</vt:lpstr>
      <vt:lpstr>Module Theme</vt:lpstr>
      <vt:lpstr>Which of the following is a digital communications mode?</vt:lpstr>
      <vt:lpstr>Which of the following is a digital communications mode?</vt:lpstr>
      <vt:lpstr>What is a Talkgroup on a DMR repeater?</vt:lpstr>
      <vt:lpstr>What is a Talkgroup on a DMR repeater?</vt:lpstr>
      <vt:lpstr>What kind of data can be transmitted by APRS?</vt:lpstr>
      <vt:lpstr>What kind of data can be transmitted by APRS?</vt:lpstr>
      <vt:lpstr>What type of transmission is indicated by the term "NTSC?"</vt:lpstr>
      <vt:lpstr>What type of transmission is indicated by the term "NTSC?"</vt:lpstr>
      <vt:lpstr>Which of the following is an application of APRS?</vt:lpstr>
      <vt:lpstr>Which of the following is an application of APRS?</vt:lpstr>
      <vt:lpstr>What does the abbreviation "PSK" mean?</vt:lpstr>
      <vt:lpstr>What does the abbreviation "PSK" mean?</vt:lpstr>
      <vt:lpstr>Which of the following best describes DMR?</vt:lpstr>
      <vt:lpstr>Which of the following best describes DMR?</vt:lpstr>
      <vt:lpstr>Which of the following may be included in packet transmissions?</vt:lpstr>
      <vt:lpstr>Which of the following may be included in packet transmissions?</vt:lpstr>
      <vt:lpstr>What is CW?</vt:lpstr>
      <vt:lpstr>What is CW?</vt:lpstr>
      <vt:lpstr>Which of the following operating activities is supported by digital mode software in the WSJT suite?</vt:lpstr>
      <vt:lpstr>Which of the following operating activities is supported by digital mode software in the WSJT suite?</vt:lpstr>
      <vt:lpstr>What is an ARQ transmission system?</vt:lpstr>
      <vt:lpstr>What is an ARQ transmission system?</vt:lpstr>
      <vt:lpstr>Which of the following best describes an amateur radio mesh network?</vt:lpstr>
      <vt:lpstr>Which of the following best describes an amateur radio mesh network?</vt:lpstr>
      <vt:lpstr>What is FT8?</vt:lpstr>
      <vt:lpstr>What is FT8?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Flynn, Ally, KM3ALF</cp:lastModifiedBy>
  <cp:revision>54</cp:revision>
  <dcterms:created xsi:type="dcterms:W3CDTF">2014-03-12T18:09:47Z</dcterms:created>
  <dcterms:modified xsi:type="dcterms:W3CDTF">2022-06-21T18:09:42Z</dcterms:modified>
</cp:coreProperties>
</file>