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3A81D-B7AE-496B-8369-CCA2E9082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common repeater frequency offset in the 2 meter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73A86-BA4B-4C3C-8BF3-914E2CDBE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Plus or minus 5 MHz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Plus or minus 600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Plus or minus 500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Plus or minus 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T2A01 HRLM (6 - 11)</a:t>
            </a:r>
          </a:p>
        </p:txBody>
      </p:sp>
    </p:spTree>
    <p:extLst>
      <p:ext uri="{BB962C8B-B14F-4D97-AF65-F5344CB8AC3E}">
        <p14:creationId xmlns:p14="http://schemas.microsoft.com/office/powerpoint/2010/main" val="2919419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50126-F233-43D2-9597-508ED3ED7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should you respond to a station calling CQ?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ECBDB5-424E-4EDC-9663-11756E6E97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Transmit "CQ" followed by the other station’s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Transmit your call sign followed by the other station’s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Transmit the other station’s call sign followed by your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Transmit a signal report followed by your call sign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T2A05 HRLM (6 - 6)</a:t>
            </a:r>
          </a:p>
        </p:txBody>
      </p:sp>
    </p:spTree>
    <p:extLst>
      <p:ext uri="{BB962C8B-B14F-4D97-AF65-F5344CB8AC3E}">
        <p14:creationId xmlns:p14="http://schemas.microsoft.com/office/powerpoint/2010/main" val="2358914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50586-D654-4DF0-881E-300C036AA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required when making on-the-air test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E1B5F-6AD0-491B-9A85-82749787B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Identify the transmitting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Conduct tests only between 10 p.m. and 6 a.m. local time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Notify the FCC of the transmissions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T2A06 HRLM (8 - 5)</a:t>
            </a:r>
          </a:p>
        </p:txBody>
      </p:sp>
    </p:spTree>
    <p:extLst>
      <p:ext uri="{BB962C8B-B14F-4D97-AF65-F5344CB8AC3E}">
        <p14:creationId xmlns:p14="http://schemas.microsoft.com/office/powerpoint/2010/main" val="701096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14A8F-E709-42C0-8F7F-ECE518078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required when making on-the-air test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E31C7-8E01-4A7A-BA73-B66AD0116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Identify the transmitting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Conduct tests only between 10 p.m. and 6 a.m. local time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Notify the FCC of the transmissions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T2A06 HRLM (8 - 5)</a:t>
            </a:r>
          </a:p>
        </p:txBody>
      </p:sp>
    </p:spTree>
    <p:extLst>
      <p:ext uri="{BB962C8B-B14F-4D97-AF65-F5344CB8AC3E}">
        <p14:creationId xmlns:p14="http://schemas.microsoft.com/office/powerpoint/2010/main" val="7049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B5FA2-4EBE-46BD-A123-7444CC74C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meant by "repeater offset?"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868E4-9C6B-413B-B96A-B45D40C2D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difference between a repeater’s transmit frequency and receive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repeater has a time delay to prevent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repeater station identification is done on a separate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number of simultaneous transmit frequencies used by a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T2A07 HRLM (6 - 11)</a:t>
            </a:r>
          </a:p>
        </p:txBody>
      </p:sp>
    </p:spTree>
    <p:extLst>
      <p:ext uri="{BB962C8B-B14F-4D97-AF65-F5344CB8AC3E}">
        <p14:creationId xmlns:p14="http://schemas.microsoft.com/office/powerpoint/2010/main" val="4231610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3996-D489-41A7-99A0-C56C614AA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meant by "repeater offset?"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13423-7C8E-4A74-AE1F-E1010EE2C8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difference between a repeater’s transmit frequency and receive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repeater has a time delay to prevent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repeater station identification is done on a separate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number of simultaneous transmit frequencies used by a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T2A07 HRLM (6 - 11)</a:t>
            </a:r>
          </a:p>
        </p:txBody>
      </p:sp>
    </p:spTree>
    <p:extLst>
      <p:ext uri="{BB962C8B-B14F-4D97-AF65-F5344CB8AC3E}">
        <p14:creationId xmlns:p14="http://schemas.microsoft.com/office/powerpoint/2010/main" val="1421225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46F08-0DF5-4AF0-8036-F58A174BF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meaning of the procedural signal “CQ”?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401C4-C554-40A2-9285-20A5FCB5AA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Call on the quarter hour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Test transmission, no reply expected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Only the called station should transmit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Calling any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T2A08 HRLM (6 - 6)</a:t>
            </a:r>
          </a:p>
        </p:txBody>
      </p:sp>
    </p:spTree>
    <p:extLst>
      <p:ext uri="{BB962C8B-B14F-4D97-AF65-F5344CB8AC3E}">
        <p14:creationId xmlns:p14="http://schemas.microsoft.com/office/powerpoint/2010/main" val="2749122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B5111-79B4-46E5-AC4D-8194DA97D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meaning of the procedural signal “CQ”?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9FB88-15F2-4595-ACF2-896E58AF2A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Call on the quarter hour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Test transmission, no reply expected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Only the called station should transmit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Calling any station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T2A08 HRLM (6 - 6)</a:t>
            </a:r>
          </a:p>
        </p:txBody>
      </p:sp>
    </p:spTree>
    <p:extLst>
      <p:ext uri="{BB962C8B-B14F-4D97-AF65-F5344CB8AC3E}">
        <p14:creationId xmlns:p14="http://schemas.microsoft.com/office/powerpoint/2010/main" val="1317436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44DFA-EFF8-4E22-BEF4-EA0D88CE3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indicates that a station is  listening on a repeater and looking for a contact?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EFC97-9E8C-42A9-8A70-714961FA3E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“CQ </a:t>
            </a:r>
            <a:r>
              <a:rPr lang="en-US" dirty="0" err="1">
                <a:latin typeface="+mn-lt"/>
              </a:rPr>
              <a:t>CQ</a:t>
            </a:r>
            <a:r>
              <a:rPr lang="en-US" dirty="0">
                <a:latin typeface="+mn-lt"/>
              </a:rPr>
              <a:t>” followed by the repeater’s call sign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station’s call sign followed by the word “monitoring”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repeater call sign followed by the station’s call sign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“QSY” followed by your call sign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T2A09 HRLM (6 - 4)</a:t>
            </a:r>
          </a:p>
        </p:txBody>
      </p:sp>
    </p:spTree>
    <p:extLst>
      <p:ext uri="{BB962C8B-B14F-4D97-AF65-F5344CB8AC3E}">
        <p14:creationId xmlns:p14="http://schemas.microsoft.com/office/powerpoint/2010/main" val="2334293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D3A94-BA7D-4609-AB9C-F78BD7A5E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indicates that a station is  listening on a repeater and looking for a contact?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8B54F-428D-47E0-BD8A-EB58A29279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“CQ </a:t>
            </a:r>
            <a:r>
              <a:rPr lang="en-US" dirty="0" err="1">
                <a:latin typeface="+mn-lt"/>
              </a:rPr>
              <a:t>CQ</a:t>
            </a:r>
            <a:r>
              <a:rPr lang="en-US" dirty="0">
                <a:latin typeface="+mn-lt"/>
              </a:rPr>
              <a:t>” followed by the repeater’s call sign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station’s call sign followed by the word “monitoring”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repeater call sign followed by the station’s call sign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“QSY” followed by your call sign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T2A09 HRLM (6 - 4)</a:t>
            </a:r>
          </a:p>
        </p:txBody>
      </p:sp>
    </p:spTree>
    <p:extLst>
      <p:ext uri="{BB962C8B-B14F-4D97-AF65-F5344CB8AC3E}">
        <p14:creationId xmlns:p14="http://schemas.microsoft.com/office/powerpoint/2010/main" val="834826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A3A38-7A71-4A92-9929-B5615B93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band plan, beyond the privileges established by the FCC?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C542D-10F5-41DE-89E9-E69BDF8197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voluntary guideline for using different modes or activities within an amateur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list of operating schedules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list of scheduled net frequencies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plan devised by a club to indicate frequency band usage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T2A10 HRLM (6 - 1)</a:t>
            </a:r>
          </a:p>
        </p:txBody>
      </p:sp>
    </p:spTree>
    <p:extLst>
      <p:ext uri="{BB962C8B-B14F-4D97-AF65-F5344CB8AC3E}">
        <p14:creationId xmlns:p14="http://schemas.microsoft.com/office/powerpoint/2010/main" val="4094993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29B9B-38CD-426F-8756-33EDA12C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common repeater frequency offset in the 2 meter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6440C-D7AF-4F3B-A27F-ABC497DEDA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Plus or minus 5 MHz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Plus or minus 600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Plus or minus 500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Plus or minus 1 MHz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T2A01 HRLM (6 – 11)</a:t>
            </a:r>
          </a:p>
        </p:txBody>
      </p:sp>
    </p:spTree>
    <p:extLst>
      <p:ext uri="{BB962C8B-B14F-4D97-AF65-F5344CB8AC3E}">
        <p14:creationId xmlns:p14="http://schemas.microsoft.com/office/powerpoint/2010/main" val="3865574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C6C43-5824-4A30-9C22-CA359BFC6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band plan, beyond the privileges established by the FCC?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B9672-B701-49B9-9079-B74C386875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voluntary guideline for using different modes or activities within an amateur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list of operating schedules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list of scheduled net frequencies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plan devised by a club to indicate frequency band usage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T2A10 HRLM (6 - 1)</a:t>
            </a:r>
          </a:p>
        </p:txBody>
      </p:sp>
    </p:spTree>
    <p:extLst>
      <p:ext uri="{BB962C8B-B14F-4D97-AF65-F5344CB8AC3E}">
        <p14:creationId xmlns:p14="http://schemas.microsoft.com/office/powerpoint/2010/main" val="425092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EB4C4-7615-4396-B85E-1DE84C962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term describes an amateur station that is transmitting and receiving on the same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4577A-D949-43D4-9279-35EE90B4FD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Full duplex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Diplex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Simplex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Multiplex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T2A11 HRLM (6 - 1)</a:t>
            </a:r>
          </a:p>
        </p:txBody>
      </p:sp>
    </p:spTree>
    <p:extLst>
      <p:ext uri="{BB962C8B-B14F-4D97-AF65-F5344CB8AC3E}">
        <p14:creationId xmlns:p14="http://schemas.microsoft.com/office/powerpoint/2010/main" val="2843224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B0741-842D-4377-8707-F9B2B555E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term describes an amateur station that is transmitting and receiving on the same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8B957-574F-41D7-97A8-BF0E2923FC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Full duplex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Diplex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Simplex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Multiplex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T2A11 HRLM (6 - 1)</a:t>
            </a:r>
          </a:p>
        </p:txBody>
      </p:sp>
    </p:spTree>
    <p:extLst>
      <p:ext uri="{BB962C8B-B14F-4D97-AF65-F5344CB8AC3E}">
        <p14:creationId xmlns:p14="http://schemas.microsoft.com/office/powerpoint/2010/main" val="1680815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38E39-9458-427B-AB46-961ED7CA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should you do before calling CQ? 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65BE9-BDE6-4F76-8684-78A1742AF3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Listen first to be sure that no one else is using the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Ask if the frequency is in use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Make sure you are authorized to use that frequency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T2A12 HRLM (6 - 6)</a:t>
            </a:r>
          </a:p>
        </p:txBody>
      </p:sp>
    </p:spTree>
    <p:extLst>
      <p:ext uri="{BB962C8B-B14F-4D97-AF65-F5344CB8AC3E}">
        <p14:creationId xmlns:p14="http://schemas.microsoft.com/office/powerpoint/2010/main" val="4579186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F497-0ED0-4B05-99DF-7884EFA0A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should you do before calling CQ? 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62FBB-0746-4E5E-B37A-0366800D45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Listen first to be sure that no one else is using the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Ask if the frequency is in use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Make sure you are authorized to use that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T2A12 HRLM (6 - 6)</a:t>
            </a:r>
          </a:p>
        </p:txBody>
      </p:sp>
    </p:spTree>
    <p:extLst>
      <p:ext uri="{BB962C8B-B14F-4D97-AF65-F5344CB8AC3E}">
        <p14:creationId xmlns:p14="http://schemas.microsoft.com/office/powerpoint/2010/main" val="3556057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A14A3-F09E-4B1C-85AA-D228A8FC4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national calling frequency for FM simplex operations in the 2 meter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1DEAB-71F7-4061-9D6A-7A3257F62E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146.520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145.000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432.100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446.000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T2A02 HRLM (6 - 6)</a:t>
            </a:r>
          </a:p>
        </p:txBody>
      </p:sp>
    </p:spTree>
    <p:extLst>
      <p:ext uri="{BB962C8B-B14F-4D97-AF65-F5344CB8AC3E}">
        <p14:creationId xmlns:p14="http://schemas.microsoft.com/office/powerpoint/2010/main" val="184177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3071-D51E-4FB8-962A-312D834B6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national calling frequency for FM simplex operations in the 2 meter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4603E-25A4-4E17-8D20-32627FB57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146.520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145.000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432.100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446.000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T2A02 HRLM (6 - 6)</a:t>
            </a:r>
          </a:p>
        </p:txBody>
      </p:sp>
    </p:spTree>
    <p:extLst>
      <p:ext uri="{BB962C8B-B14F-4D97-AF65-F5344CB8AC3E}">
        <p14:creationId xmlns:p14="http://schemas.microsoft.com/office/powerpoint/2010/main" val="417345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A22D6-E1B9-448B-BF09-64C18817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common repeater frequency offset in the 70 cm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DA8769-4642-48ED-8B64-95482F475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Plus or minus 5 MHz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Plus or minus 600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Plus or minus 500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Plus or minus 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T2A03 HRLM (6 - 11)</a:t>
            </a:r>
          </a:p>
        </p:txBody>
      </p:sp>
    </p:spTree>
    <p:extLst>
      <p:ext uri="{BB962C8B-B14F-4D97-AF65-F5344CB8AC3E}">
        <p14:creationId xmlns:p14="http://schemas.microsoft.com/office/powerpoint/2010/main" val="283165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08D5-00FB-4924-93FE-BFE7CF79D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common repeater frequency offset in the 70 cm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CCA8E-488A-4EC1-80E4-FCA082D0C8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Plus or minus 5 MHz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Plus or minus 600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Plus or minus 500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Plus or minus 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T2A03 HRLM (6 - 11)</a:t>
            </a:r>
          </a:p>
        </p:txBody>
      </p:sp>
    </p:spTree>
    <p:extLst>
      <p:ext uri="{BB962C8B-B14F-4D97-AF65-F5344CB8AC3E}">
        <p14:creationId xmlns:p14="http://schemas.microsoft.com/office/powerpoint/2010/main" val="4265968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4F79-1BD9-404F-A758-1F3AD6A89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an appropriate way to call another station on a repeater if you know the other station's call 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91EE7-C1F6-4AEC-90A5-9FB61D1383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Say "break, break," then say the station's call sign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Say the station's call sign, then identify with your call sign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Say "CQ" three times, then the other station's call sign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Wait for the station to call CQ, then answer it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T2A04 HRLM (6 - 4)</a:t>
            </a:r>
          </a:p>
        </p:txBody>
      </p:sp>
    </p:spTree>
    <p:extLst>
      <p:ext uri="{BB962C8B-B14F-4D97-AF65-F5344CB8AC3E}">
        <p14:creationId xmlns:p14="http://schemas.microsoft.com/office/powerpoint/2010/main" val="3442693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567C0-943B-4BC1-9445-B42C12125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an appropriate way to call another station on a repeater if you know the other station's call 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9C5D3-6F83-4098-9B2B-0A95EEE39A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Say "break, break," then say the station's call sign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Say the station's call sign, then identify with your call sign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Say "CQ" three times, then the other station's call sign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Wait for the station to call CQ, then answer it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T2A04 HRLM (6 - 4)</a:t>
            </a:r>
          </a:p>
        </p:txBody>
      </p:sp>
    </p:spTree>
    <p:extLst>
      <p:ext uri="{BB962C8B-B14F-4D97-AF65-F5344CB8AC3E}">
        <p14:creationId xmlns:p14="http://schemas.microsoft.com/office/powerpoint/2010/main" val="498157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EFD61-6BB3-4BC6-9CE4-7D65508E9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should you respond to a station calling CQ?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282AA-1602-48B1-AB89-698790C07E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Transmit "CQ" followed by the other station’s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Transmit your call sign followed by the other station’s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Transmit the other station’s call sign followed by your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Transmit a signal report followed by your call sign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T2A05 HRLM (6 - 6)</a:t>
            </a:r>
          </a:p>
        </p:txBody>
      </p:sp>
    </p:spTree>
    <p:extLst>
      <p:ext uri="{BB962C8B-B14F-4D97-AF65-F5344CB8AC3E}">
        <p14:creationId xmlns:p14="http://schemas.microsoft.com/office/powerpoint/2010/main" val="214104775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5965</TotalTime>
  <Words>1407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Which of the following is a common repeater frequency offset in the 2 meter band?</vt:lpstr>
      <vt:lpstr>Which of the following is a common repeater frequency offset in the 2 meter band?</vt:lpstr>
      <vt:lpstr>What is the national calling frequency for FM simplex operations in the 2 meter band?</vt:lpstr>
      <vt:lpstr>What is the national calling frequency for FM simplex operations in the 2 meter band?</vt:lpstr>
      <vt:lpstr>What is a common repeater frequency offset in the 70 cm band?</vt:lpstr>
      <vt:lpstr>What is a common repeater frequency offset in the 70 cm band?</vt:lpstr>
      <vt:lpstr>What is an appropriate way to call another station on a repeater if you know the other station's call sign?</vt:lpstr>
      <vt:lpstr>What is an appropriate way to call another station on a repeater if you know the other station's call sign?</vt:lpstr>
      <vt:lpstr>How should you respond to a station calling CQ?</vt:lpstr>
      <vt:lpstr>How should you respond to a station calling CQ?</vt:lpstr>
      <vt:lpstr>Which of the following is required when making on-the-air test transmissions?</vt:lpstr>
      <vt:lpstr>Which of the following is required when making on-the-air test transmissions?</vt:lpstr>
      <vt:lpstr>What is meant by "repeater offset?"</vt:lpstr>
      <vt:lpstr>What is meant by "repeater offset?"</vt:lpstr>
      <vt:lpstr>What is the meaning of the procedural signal “CQ”?</vt:lpstr>
      <vt:lpstr>What is the meaning of the procedural signal “CQ”?</vt:lpstr>
      <vt:lpstr>Which of the following indicates that a station is  listening on a repeater and looking for a contact?</vt:lpstr>
      <vt:lpstr>Which of the following indicates that a station is  listening on a repeater and looking for a contact?</vt:lpstr>
      <vt:lpstr>What is a band plan, beyond the privileges established by the FCC?</vt:lpstr>
      <vt:lpstr>What is a band plan, beyond the privileges established by the FCC?</vt:lpstr>
      <vt:lpstr>What term describes an amateur station that is transmitting and receiving on the same frequency?</vt:lpstr>
      <vt:lpstr>What term describes an amateur station that is transmitting and receiving on the same frequency?</vt:lpstr>
      <vt:lpstr>What should you do before calling CQ? </vt:lpstr>
      <vt:lpstr>What should you do before calling CQ?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19</cp:revision>
  <dcterms:created xsi:type="dcterms:W3CDTF">2014-03-12T18:09:47Z</dcterms:created>
  <dcterms:modified xsi:type="dcterms:W3CDTF">2022-05-31T18:09:25Z</dcterms:modified>
</cp:coreProperties>
</file>