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9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659BF-F50F-41E6-A1EA-F8AE67664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form of amplitude modulation?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800CD7-DAF4-408B-8898-55E54514F3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Spread spectrum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Packet radio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Single sideband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Phase shift keying (PSK)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T8A01 HRLM (5 - 3)</a:t>
            </a:r>
          </a:p>
        </p:txBody>
      </p:sp>
    </p:spTree>
    <p:extLst>
      <p:ext uri="{BB962C8B-B14F-4D97-AF65-F5344CB8AC3E}">
        <p14:creationId xmlns:p14="http://schemas.microsoft.com/office/powerpoint/2010/main" val="2726088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5BB9-A7DC-4E96-941C-0846FFF67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types of signals has the narrowest bandwidth?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B6282D-2266-4ADC-8F50-929A1CF248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FM voice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SSB voice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CW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Slow-scan TV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T8A05 HRLM (5 - 4)</a:t>
            </a:r>
          </a:p>
        </p:txBody>
      </p:sp>
    </p:spTree>
    <p:extLst>
      <p:ext uri="{BB962C8B-B14F-4D97-AF65-F5344CB8AC3E}">
        <p14:creationId xmlns:p14="http://schemas.microsoft.com/office/powerpoint/2010/main" val="648169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098CB-95C5-48F5-9634-7EB6F8707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sideband is normally used for 10 meter HF, VHF, and UHF single-sideband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B3931C-6FA6-4EF6-ABCC-ED678491C4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Upper sideband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Lower sideband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Suppressed sideband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Inverted sideband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T8A06 HRLM (5 - 4)</a:t>
            </a:r>
          </a:p>
        </p:txBody>
      </p:sp>
    </p:spTree>
    <p:extLst>
      <p:ext uri="{BB962C8B-B14F-4D97-AF65-F5344CB8AC3E}">
        <p14:creationId xmlns:p14="http://schemas.microsoft.com/office/powerpoint/2010/main" val="2184455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3C09E-79C5-4625-805C-CCF6C59A0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sideband is normally used for 10 meter HF, VHF, and UHF single-sideband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BCE44A-6069-4130-B0AB-C533FA513D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Upper sideband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Lower sideband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Suppressed sideband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Inverted sideband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T8A06 HRLM (5 - 4)</a:t>
            </a:r>
          </a:p>
        </p:txBody>
      </p:sp>
    </p:spTree>
    <p:extLst>
      <p:ext uri="{BB962C8B-B14F-4D97-AF65-F5344CB8AC3E}">
        <p14:creationId xmlns:p14="http://schemas.microsoft.com/office/powerpoint/2010/main" val="4251233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098E7-01A6-4A81-88BF-0CB6241DC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a characteristic of single sideband (SSB) compared to FM?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B9C58E-E081-44C1-8B6B-C72C79FD00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SSB signals are easier to tune in correctly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SSB signals are less susceptible to interference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SSB signals have narrower bandwidth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T8A07 HRLM (5 - 4)</a:t>
            </a:r>
          </a:p>
        </p:txBody>
      </p:sp>
    </p:spTree>
    <p:extLst>
      <p:ext uri="{BB962C8B-B14F-4D97-AF65-F5344CB8AC3E}">
        <p14:creationId xmlns:p14="http://schemas.microsoft.com/office/powerpoint/2010/main" val="939319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20514-D934-4284-A3C9-85421790F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a characteristic of single sideband (SSB) compared to FM?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DCBEC3-32D6-4045-BC0A-0F733EFAFC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SSB signals are easier to tune in correctly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SSB signals are less susceptible to interference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SSB signals have narrower bandwidth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T8A07 HRLM (5 - 4)</a:t>
            </a:r>
          </a:p>
        </p:txBody>
      </p:sp>
    </p:spTree>
    <p:extLst>
      <p:ext uri="{BB962C8B-B14F-4D97-AF65-F5344CB8AC3E}">
        <p14:creationId xmlns:p14="http://schemas.microsoft.com/office/powerpoint/2010/main" val="1962041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64C85-CB73-432E-A189-60B3BEE7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approximate bandwidth of a single sideband (SSB) voice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BAF548-39B1-4290-B7F9-48BEB82BDE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1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3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6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15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T8A08 HRLM (5 - 4)</a:t>
            </a:r>
          </a:p>
        </p:txBody>
      </p:sp>
    </p:spTree>
    <p:extLst>
      <p:ext uri="{BB962C8B-B14F-4D97-AF65-F5344CB8AC3E}">
        <p14:creationId xmlns:p14="http://schemas.microsoft.com/office/powerpoint/2010/main" val="4261601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CDB98-1E82-43BC-9568-644B915DE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approximate bandwidth of a single sideband (SSB) voice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BAE142-0355-49CC-95A7-D80002F41F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1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3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6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15 kHz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T8A08 HRLM (5 - 4)</a:t>
            </a:r>
          </a:p>
        </p:txBody>
      </p:sp>
    </p:spTree>
    <p:extLst>
      <p:ext uri="{BB962C8B-B14F-4D97-AF65-F5344CB8AC3E}">
        <p14:creationId xmlns:p14="http://schemas.microsoft.com/office/powerpoint/2010/main" val="9700240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162D4-07CF-4300-857E-A2BC7A601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approximate bandwidth of a VHF repeater FM phone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D986CF-9BD3-4E10-A518-5CE45576D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Less than 500 Hz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About 150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Between 10 and 15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Between 50 and 125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T8A09 HRLM (5 - 4)</a:t>
            </a:r>
          </a:p>
        </p:txBody>
      </p:sp>
    </p:spTree>
    <p:extLst>
      <p:ext uri="{BB962C8B-B14F-4D97-AF65-F5344CB8AC3E}">
        <p14:creationId xmlns:p14="http://schemas.microsoft.com/office/powerpoint/2010/main" val="11512438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6C07E-9B4F-4860-8DB1-598054244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approximate bandwidth of a VHF repeater FM phone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503B8A-9035-43C6-BAF4-598DEA2142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Less than 500 Hz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About 150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Between 10 and 15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Between 50 and 125 kHz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T8A09 HRLM (5 - 4)</a:t>
            </a:r>
          </a:p>
        </p:txBody>
      </p:sp>
    </p:spTree>
    <p:extLst>
      <p:ext uri="{BB962C8B-B14F-4D97-AF65-F5344CB8AC3E}">
        <p14:creationId xmlns:p14="http://schemas.microsoft.com/office/powerpoint/2010/main" val="8719982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E9A8F-979D-446A-801E-85A636C33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approximate bandwidth of AM fast-scan TV transmissions?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20131A-E6D0-485F-9949-43BE1B7661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More than 10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About 6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About 3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About 1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T8A10 HRLM (5 - 4)</a:t>
            </a:r>
          </a:p>
        </p:txBody>
      </p:sp>
    </p:spTree>
    <p:extLst>
      <p:ext uri="{BB962C8B-B14F-4D97-AF65-F5344CB8AC3E}">
        <p14:creationId xmlns:p14="http://schemas.microsoft.com/office/powerpoint/2010/main" val="3522795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964FB-6A71-4EF4-ADF9-097D778F3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form of amplitude modulation?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2D2F10-D917-47DB-A91F-240D1C4B84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Spread spectrum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Packet radio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Single sideband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Phase shift keying (PSK)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T8A01 HRLM (5 - 3)</a:t>
            </a:r>
          </a:p>
        </p:txBody>
      </p:sp>
    </p:spTree>
    <p:extLst>
      <p:ext uri="{BB962C8B-B14F-4D97-AF65-F5344CB8AC3E}">
        <p14:creationId xmlns:p14="http://schemas.microsoft.com/office/powerpoint/2010/main" val="30464127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2C32E-F654-45E4-8341-E866A9F43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approximate bandwidth of AM fast-scan TV transmissions?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C67349-3505-4317-A8F0-6D9448714A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More than 10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About 6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About 3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About 1 MHz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T8A10 HRLM (5 - 4)</a:t>
            </a:r>
          </a:p>
        </p:txBody>
      </p:sp>
    </p:spTree>
    <p:extLst>
      <p:ext uri="{BB962C8B-B14F-4D97-AF65-F5344CB8AC3E}">
        <p14:creationId xmlns:p14="http://schemas.microsoft.com/office/powerpoint/2010/main" val="36435446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A5B0B-B50C-4FAE-B5A1-DD702D686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approximate bandwidth required to transmit a CW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933374-D803-471F-892C-FBF1831803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2.4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150 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1000 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15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T8A11 HRLM (5 - 4)</a:t>
            </a:r>
          </a:p>
        </p:txBody>
      </p:sp>
    </p:spTree>
    <p:extLst>
      <p:ext uri="{BB962C8B-B14F-4D97-AF65-F5344CB8AC3E}">
        <p14:creationId xmlns:p14="http://schemas.microsoft.com/office/powerpoint/2010/main" val="38558276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AA9BA-C301-4798-A975-FDD39A126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approximate bandwidth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required to transmit a CW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5DB825-10D9-4479-982A-EE199C26ED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2.4 kHz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150 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1000 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15 kHz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T8A11 HRLM (5 </a:t>
            </a:r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- 4)</a:t>
            </a:r>
            <a:endParaRPr lang="fr-FR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766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99A53-DD7B-4654-92C7-DEACBFD4D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 of modulation is most commonly used for VHF packet radio transmissions?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D9177B-1618-40DB-806B-1ADBC6F6A4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FM or PM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SSB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PSK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T8A02 HRLM (5 - 4)</a:t>
            </a:r>
          </a:p>
        </p:txBody>
      </p:sp>
    </p:spTree>
    <p:extLst>
      <p:ext uri="{BB962C8B-B14F-4D97-AF65-F5344CB8AC3E}">
        <p14:creationId xmlns:p14="http://schemas.microsoft.com/office/powerpoint/2010/main" val="2588625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44131-0135-4093-9B3C-952A0C78F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 of modulation is most commonly used for VHF packet radio transmissions?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312DE7-79F5-485A-9862-09216E1C86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FM or PM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SSB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PSK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T8A02 HRLM (5 - 4)</a:t>
            </a:r>
          </a:p>
        </p:txBody>
      </p:sp>
    </p:spTree>
    <p:extLst>
      <p:ext uri="{BB962C8B-B14F-4D97-AF65-F5344CB8AC3E}">
        <p14:creationId xmlns:p14="http://schemas.microsoft.com/office/powerpoint/2010/main" val="3645243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C0A59-749C-4150-8887-BB460F5AC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type of voice mode is most often used for long-distance (weak signal) contacts on the VHF and UHF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B55A30-CA80-497A-B6F2-368175F493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FM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DRM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SSB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PM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T8A03 HRLM (5 - 4)</a:t>
            </a:r>
          </a:p>
        </p:txBody>
      </p:sp>
    </p:spTree>
    <p:extLst>
      <p:ext uri="{BB962C8B-B14F-4D97-AF65-F5344CB8AC3E}">
        <p14:creationId xmlns:p14="http://schemas.microsoft.com/office/powerpoint/2010/main" val="931518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06F3D-41CB-423C-A008-DABE46BDB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type of voice mode is most often used for long-distance (weak signal) contacts on the VHF and UHF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AD67A8-4E7C-4F15-B536-E3E6BF839D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FM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DRM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SSB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PM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T8A03 HRLM (5 - 4)</a:t>
            </a:r>
          </a:p>
        </p:txBody>
      </p:sp>
    </p:spTree>
    <p:extLst>
      <p:ext uri="{BB962C8B-B14F-4D97-AF65-F5344CB8AC3E}">
        <p14:creationId xmlns:p14="http://schemas.microsoft.com/office/powerpoint/2010/main" val="1150528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8C653-B91C-4F8F-8926-A40BAF53A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type of modulation is most commonly used for VHF and UHF voice repeaters?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FE916-CAC8-4862-A399-978D02ACF2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SSB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PSK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FM or PM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T8A04 HRLM (5 - 4)</a:t>
            </a:r>
          </a:p>
        </p:txBody>
      </p:sp>
    </p:spTree>
    <p:extLst>
      <p:ext uri="{BB962C8B-B14F-4D97-AF65-F5344CB8AC3E}">
        <p14:creationId xmlns:p14="http://schemas.microsoft.com/office/powerpoint/2010/main" val="3682228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AE642-C1B4-47B4-8F47-1B3A61855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type of modulation is most commonly used for VHF and UHF voice repeaters?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8E792C-378C-4692-AAE0-03E1E07E10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SSB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PSK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FM or PM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T8A04 HRLM (5 - 4)</a:t>
            </a:r>
          </a:p>
        </p:txBody>
      </p:sp>
    </p:spTree>
    <p:extLst>
      <p:ext uri="{BB962C8B-B14F-4D97-AF65-F5344CB8AC3E}">
        <p14:creationId xmlns:p14="http://schemas.microsoft.com/office/powerpoint/2010/main" val="3149505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FE513-9C2F-42B4-B121-7CC88FCCB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types of signals has the narrowest bandwidth?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DEF1C4-D8E2-48A9-906E-A75F613023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FM voice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SSB voice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CW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Slow-scan TV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T8A05 HRLM (5 - 4)</a:t>
            </a:r>
          </a:p>
        </p:txBody>
      </p:sp>
    </p:spTree>
    <p:extLst>
      <p:ext uri="{BB962C8B-B14F-4D97-AF65-F5344CB8AC3E}">
        <p14:creationId xmlns:p14="http://schemas.microsoft.com/office/powerpoint/2010/main" val="2073567038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122</TotalTime>
  <Words>918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Which of the following is a form of amplitude modulation?</vt:lpstr>
      <vt:lpstr>Which of the following is a form of amplitude modulation?</vt:lpstr>
      <vt:lpstr>What type of modulation is most commonly used for VHF packet radio transmissions?</vt:lpstr>
      <vt:lpstr>What type of modulation is most commonly used for VHF packet radio transmissions?</vt:lpstr>
      <vt:lpstr>Which type of voice mode is most often used for long-distance (weak signal) contacts on the VHF and UHF bands?</vt:lpstr>
      <vt:lpstr>Which type of voice mode is most often used for long-distance (weak signal) contacts on the VHF and UHF bands?</vt:lpstr>
      <vt:lpstr>Which type of modulation is most commonly used for VHF and UHF voice repeaters?</vt:lpstr>
      <vt:lpstr>Which type of modulation is most commonly used for VHF and UHF voice repeaters?</vt:lpstr>
      <vt:lpstr>Which of the following types of signals has the narrowest bandwidth?</vt:lpstr>
      <vt:lpstr>Which of the following types of signals has the narrowest bandwidth?</vt:lpstr>
      <vt:lpstr>Which sideband is normally used for 10 meter HF, VHF, and UHF single-sideband communications?</vt:lpstr>
      <vt:lpstr>Which sideband is normally used for 10 meter HF, VHF, and UHF single-sideband communications?</vt:lpstr>
      <vt:lpstr>What is a characteristic of single sideband (SSB) compared to FM?</vt:lpstr>
      <vt:lpstr>What is a characteristic of single sideband (SSB) compared to FM?</vt:lpstr>
      <vt:lpstr>What is the approximate bandwidth of a single sideband (SSB) voice signal?</vt:lpstr>
      <vt:lpstr>What is the approximate bandwidth of a single sideband (SSB) voice signal?</vt:lpstr>
      <vt:lpstr>What is the approximate bandwidth of a VHF repeater FM phone signal?</vt:lpstr>
      <vt:lpstr>What is the approximate bandwidth of a VHF repeater FM phone signal?</vt:lpstr>
      <vt:lpstr>What is the approximate bandwidth of AM fast-scan TV transmissions?</vt:lpstr>
      <vt:lpstr>What is the approximate bandwidth of AM fast-scan TV transmissions?</vt:lpstr>
      <vt:lpstr>What is the approximate bandwidth required to transmit a CW signal?</vt:lpstr>
      <vt:lpstr>What is the approximate bandwidth required to transmit a CW signal?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45</cp:revision>
  <dcterms:created xsi:type="dcterms:W3CDTF">2014-03-12T18:09:47Z</dcterms:created>
  <dcterms:modified xsi:type="dcterms:W3CDTF">2022-06-21T17:49:16Z</dcterms:modified>
</cp:coreProperties>
</file>