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C0D0B-919D-4E32-BA62-50B1DB9FE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term describes the ability of a receiver to detect the presence of a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3306F9-7651-4A23-B665-517F4F3833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Linearity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Sensitivity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Selectivity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Total Harmonic Distortion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T7A01 HRLM (5 - 9)</a:t>
            </a:r>
          </a:p>
        </p:txBody>
      </p:sp>
    </p:spTree>
    <p:extLst>
      <p:ext uri="{BB962C8B-B14F-4D97-AF65-F5344CB8AC3E}">
        <p14:creationId xmlns:p14="http://schemas.microsoft.com/office/powerpoint/2010/main" val="3719944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C32E3-D018-47F4-A5F2-C30BE0924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of a circuit that generates a signal at a specific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8A7DB-5595-4062-83D3-2BA84CF304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Reactance modulator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Product detector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Low-pass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Oscillator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T7A05 HRLM (3 - 17)</a:t>
            </a:r>
          </a:p>
        </p:txBody>
      </p:sp>
    </p:spTree>
    <p:extLst>
      <p:ext uri="{BB962C8B-B14F-4D97-AF65-F5344CB8AC3E}">
        <p14:creationId xmlns:p14="http://schemas.microsoft.com/office/powerpoint/2010/main" val="2700937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2179F-71B5-45B1-8C00-34E4ADD01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device converts the RF input and output of a transceiver to another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FF757-318E-4988-A506-6E7861C0EF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High-pass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Low-pass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Transverter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 converter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T7A06 HRLM (5 - 11)</a:t>
            </a:r>
          </a:p>
        </p:txBody>
      </p:sp>
    </p:spTree>
    <p:extLst>
      <p:ext uri="{BB962C8B-B14F-4D97-AF65-F5344CB8AC3E}">
        <p14:creationId xmlns:p14="http://schemas.microsoft.com/office/powerpoint/2010/main" val="3904811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D38D5-C92F-4308-95BE-B9D13D6FE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device converts the RF input and output of a transceiver to another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97DA1-84AF-46CD-9FEC-79B39C70E9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High-pass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Low-pass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Transverter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 converter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T7A06 HRLM (5 - 11)</a:t>
            </a:r>
          </a:p>
        </p:txBody>
      </p:sp>
    </p:spTree>
    <p:extLst>
      <p:ext uri="{BB962C8B-B14F-4D97-AF65-F5344CB8AC3E}">
        <p14:creationId xmlns:p14="http://schemas.microsoft.com/office/powerpoint/2010/main" val="2231706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71874-E5CA-4744-A550-903EAA72B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</a:t>
            </a:r>
            <a:r>
              <a:rPr lang="en-US" dirty="0">
                <a:latin typeface="+mj-lt"/>
              </a:rPr>
              <a:t>the function of a transceiver’s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“PTT” input?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3B3E2-662D-4AC3-9603-FF56313A98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Input for a key used to send CW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Switches transceiver from receive to transmit when grounded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Provides a transmit tuning tone when grounded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Input for a preamplifier tuning tone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T7A07 HRLM (5 - 7)</a:t>
            </a:r>
          </a:p>
        </p:txBody>
      </p:sp>
    </p:spTree>
    <p:extLst>
      <p:ext uri="{BB962C8B-B14F-4D97-AF65-F5344CB8AC3E}">
        <p14:creationId xmlns:p14="http://schemas.microsoft.com/office/powerpoint/2010/main" val="2833013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403D8-AB7C-4560-B7DB-B73DCA8C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</a:t>
            </a:r>
            <a:r>
              <a:rPr lang="en-US" dirty="0">
                <a:latin typeface="+mj-lt"/>
              </a:rPr>
              <a:t>the function of a transceiver’s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“PTT” input?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15BB16-531F-4F55-8DE4-895B9E630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Input for a key used to send CW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Switches transceiver from receive to transmit when grounded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Provides a transmit tuning tone when grounded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Input for a preamplifier tuning tone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T7A07 HRLM (5 - 7)</a:t>
            </a:r>
          </a:p>
        </p:txBody>
      </p:sp>
    </p:spTree>
    <p:extLst>
      <p:ext uri="{BB962C8B-B14F-4D97-AF65-F5344CB8AC3E}">
        <p14:creationId xmlns:p14="http://schemas.microsoft.com/office/powerpoint/2010/main" val="118099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041A5-2783-4129-B1E4-9800578A0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describes combining speech with an RF carrier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421DA-41F5-4029-A7E7-D6E18D69E1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Impedance matching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Oscillation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Modulation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Low-pass filtering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T7A08 HRLM (3 - 17)</a:t>
            </a:r>
          </a:p>
        </p:txBody>
      </p:sp>
    </p:spTree>
    <p:extLst>
      <p:ext uri="{BB962C8B-B14F-4D97-AF65-F5344CB8AC3E}">
        <p14:creationId xmlns:p14="http://schemas.microsoft.com/office/powerpoint/2010/main" val="3178117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053D7-C0F2-4184-81D5-614FF7964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describes combining speech with an RF carrier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D07E5-397F-4FCE-A43C-6B069D376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Impedance matching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Oscillation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Modulation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Low-pass filtering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T7A08 HRLM (3 - 17)</a:t>
            </a:r>
          </a:p>
        </p:txBody>
      </p:sp>
    </p:spTree>
    <p:extLst>
      <p:ext uri="{BB962C8B-B14F-4D97-AF65-F5344CB8AC3E}">
        <p14:creationId xmlns:p14="http://schemas.microsoft.com/office/powerpoint/2010/main" val="3045794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66CB2-A606-408F-9C5D-1378E9DA6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function of the SSB/CW-FM switch on a VHF power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19A9D-EB17-4D40-A9F7-DA49C7B798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Change the mode of the transmitted signal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Set the amplifier for proper operation in the selected mode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Change the frequency range of the amplifier to operate in the proper portion of the 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Reduce the received signal noise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T7A09 HRLM (5 - 10)</a:t>
            </a:r>
          </a:p>
        </p:txBody>
      </p:sp>
    </p:spTree>
    <p:extLst>
      <p:ext uri="{BB962C8B-B14F-4D97-AF65-F5344CB8AC3E}">
        <p14:creationId xmlns:p14="http://schemas.microsoft.com/office/powerpoint/2010/main" val="93107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536DD-DE3B-4F8A-8F17-79D9CB94D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function of the SSB/CW-FM switch on a VHF power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DEED6-69CB-457B-B476-DD22B18A4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Change the mode of the transmitted signal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Set the amplifier for proper operation in the selected mode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Change the frequency range of the amplifier to operate in the proper portion of the band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Reduce the received signal noise 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T7A09 HRLM (5 - 10)</a:t>
            </a:r>
          </a:p>
        </p:txBody>
      </p:sp>
    </p:spTree>
    <p:extLst>
      <p:ext uri="{BB962C8B-B14F-4D97-AF65-F5344CB8AC3E}">
        <p14:creationId xmlns:p14="http://schemas.microsoft.com/office/powerpoint/2010/main" val="2984132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058F9-1EE7-4ABB-B15E-5C24CA6D0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device increases the low-power output from a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3263E-ED4B-4FB8-87FF-17D9940D2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voltage divider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An RF power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An impedance network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T7A10 HRLM (5 - 10)</a:t>
            </a:r>
          </a:p>
        </p:txBody>
      </p:sp>
    </p:spTree>
    <p:extLst>
      <p:ext uri="{BB962C8B-B14F-4D97-AF65-F5344CB8AC3E}">
        <p14:creationId xmlns:p14="http://schemas.microsoft.com/office/powerpoint/2010/main" val="321151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7CBBE-F88E-4311-A6FF-6280C0EC4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term describes the ability of a receiver to detect the presence of a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AE34C-8A0A-4D6D-8FAC-43539A92B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Linearity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Sensitivity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Selectivity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Total Harmonic Distortion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T7A01 HRLM (5 - 9)</a:t>
            </a:r>
          </a:p>
        </p:txBody>
      </p:sp>
    </p:spTree>
    <p:extLst>
      <p:ext uri="{BB962C8B-B14F-4D97-AF65-F5344CB8AC3E}">
        <p14:creationId xmlns:p14="http://schemas.microsoft.com/office/powerpoint/2010/main" val="1345359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7B876-B5EC-4816-B076-CEA7A989F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device increases the low-power output from a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C32D0-B225-48E8-AF40-1AB6FF52DC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voltage divider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An RF power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An impedance network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T7A10 HRLM (5 - 10)</a:t>
            </a:r>
          </a:p>
        </p:txBody>
      </p:sp>
    </p:spTree>
    <p:extLst>
      <p:ext uri="{BB962C8B-B14F-4D97-AF65-F5344CB8AC3E}">
        <p14:creationId xmlns:p14="http://schemas.microsoft.com/office/powerpoint/2010/main" val="152478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C500D-D456-48A6-98E9-129FAF86B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Where is an RF preamplifier installed?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D0CBE-7C56-443D-9CCF-7D47DAAE9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Between the antenna and receiver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At the output of the transmitter's power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Between a transmitter and antenna tuner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At the receiver's audio output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T7A11 HRLM (5 - 9)</a:t>
            </a:r>
          </a:p>
        </p:txBody>
      </p:sp>
    </p:spTree>
    <p:extLst>
      <p:ext uri="{BB962C8B-B14F-4D97-AF65-F5344CB8AC3E}">
        <p14:creationId xmlns:p14="http://schemas.microsoft.com/office/powerpoint/2010/main" val="2268215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C936-8A6C-490D-A095-2ACD83937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Where is an RF preamplifier installed?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DD960-9273-4AF0-A165-CF2ECEE604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Between the antenna and receiver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At the output of the transmitter's power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Between a transmitter and antenna tuner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At the receiver's audio output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T7A11 HRLM (5 - 9)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37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53AD4-C4A7-4B55-9672-1293DA351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D1F0C-AE85-43D6-8985-2A7A6346B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 </a:t>
            </a:r>
            <a:r>
              <a:rPr lang="en-US" dirty="0">
                <a:latin typeface="+mn-lt"/>
              </a:rPr>
              <a:t>A device that combines a receiver and transmitter </a:t>
            </a:r>
          </a:p>
          <a:p>
            <a:r>
              <a:rPr lang="en-US" dirty="0">
                <a:latin typeface="+mn-lt"/>
              </a:rPr>
              <a:t>B. A device for matching feed line impedance to 50 ohms </a:t>
            </a:r>
          </a:p>
          <a:p>
            <a:r>
              <a:rPr lang="en-US" dirty="0">
                <a:latin typeface="+mn-lt"/>
              </a:rPr>
              <a:t>C. A device for automatically sending and decoding Morse code </a:t>
            </a:r>
          </a:p>
          <a:p>
            <a:r>
              <a:rPr lang="en-US" dirty="0">
                <a:latin typeface="+mn-lt"/>
              </a:rPr>
              <a:t>D. A device for converting receiver and transmitter frequencies to another band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T7A02 HRLM (2 - 7)</a:t>
            </a:r>
          </a:p>
        </p:txBody>
      </p:sp>
    </p:spTree>
    <p:extLst>
      <p:ext uri="{BB962C8B-B14F-4D97-AF65-F5344CB8AC3E}">
        <p14:creationId xmlns:p14="http://schemas.microsoft.com/office/powerpoint/2010/main" val="2846495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655AD-FFED-4AA7-91F7-382F363C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07413-6AB7-4F37-ADC1-7D36C66052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 </a:t>
            </a:r>
            <a:r>
              <a:rPr lang="en-US" dirty="0">
                <a:latin typeface="+mn-lt"/>
              </a:rPr>
              <a:t>A device that combines a receiver and transmitter </a:t>
            </a:r>
          </a:p>
          <a:p>
            <a:r>
              <a:rPr lang="en-US" dirty="0">
                <a:latin typeface="+mn-lt"/>
              </a:rPr>
              <a:t>B. A device for matching feed line impedance to 50 ohms </a:t>
            </a:r>
          </a:p>
          <a:p>
            <a:r>
              <a:rPr lang="en-US" dirty="0">
                <a:latin typeface="+mn-lt"/>
              </a:rPr>
              <a:t>C. A device for automatically sending and decoding Morse code </a:t>
            </a:r>
          </a:p>
          <a:p>
            <a:r>
              <a:rPr lang="en-US" dirty="0">
                <a:latin typeface="+mn-lt"/>
              </a:rPr>
              <a:t>D. A device for converting receiver and transmitter frequencies to another band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A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T7A02 HRLM (2 - 7)</a:t>
            </a:r>
          </a:p>
        </p:txBody>
      </p:sp>
    </p:spTree>
    <p:extLst>
      <p:ext uri="{BB962C8B-B14F-4D97-AF65-F5344CB8AC3E}">
        <p14:creationId xmlns:p14="http://schemas.microsoft.com/office/powerpoint/2010/main" val="2247784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30B9B-B2BE-45A3-927E-85621758C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used to convert a signal from one frequency to another?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23448-B655-485D-B64A-6AE23B614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Phase splitter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Mixer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Inverter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Amplifier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T7A03 HRLM (3 - 18)</a:t>
            </a:r>
          </a:p>
        </p:txBody>
      </p:sp>
    </p:spTree>
    <p:extLst>
      <p:ext uri="{BB962C8B-B14F-4D97-AF65-F5344CB8AC3E}">
        <p14:creationId xmlns:p14="http://schemas.microsoft.com/office/powerpoint/2010/main" val="978978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9AEEA-996B-4F7A-A2D2-BFDFA77B9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used to convert a signal from one frequency to another?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09A76-1DB1-4828-A393-E58309E5BE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Phase splitter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Mixer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Inverter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Amplifier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T7A03 HRLM (3 - 18)</a:t>
            </a:r>
          </a:p>
        </p:txBody>
      </p:sp>
    </p:spTree>
    <p:extLst>
      <p:ext uri="{BB962C8B-B14F-4D97-AF65-F5344CB8AC3E}">
        <p14:creationId xmlns:p14="http://schemas.microsoft.com/office/powerpoint/2010/main" val="374567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B51AE-3572-4298-A6CB-394C09093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term describes the ability of a receiver to discriminate between multiple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10790-4894-4385-A66B-51EEDCFF52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Discrimination ratio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Sensitivity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Selectivity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Harmonic distortion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T7A04 HRLM (5 - 9)</a:t>
            </a:r>
          </a:p>
        </p:txBody>
      </p:sp>
    </p:spTree>
    <p:extLst>
      <p:ext uri="{BB962C8B-B14F-4D97-AF65-F5344CB8AC3E}">
        <p14:creationId xmlns:p14="http://schemas.microsoft.com/office/powerpoint/2010/main" val="2937121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AC29A-5D42-4A77-8F6F-FC85C741D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term describes the ability of a receiver to discriminate between multiple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BFA3F-33D2-4069-B6D3-5291FAB0EA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Discrimination ratio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Sensitivity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Selectivity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Harmonic distortion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T7A04 HRLM (5 - 9)</a:t>
            </a:r>
          </a:p>
        </p:txBody>
      </p:sp>
    </p:spTree>
    <p:extLst>
      <p:ext uri="{BB962C8B-B14F-4D97-AF65-F5344CB8AC3E}">
        <p14:creationId xmlns:p14="http://schemas.microsoft.com/office/powerpoint/2010/main" val="327641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B77A2-9C6C-4879-9548-926F86C67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of a circuit that generates a signal at a specific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8A360-C2CB-4E5B-9DA4-469A36D5F2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Reactance modulator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Product detector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Low-pass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Oscillator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T7A05 HRLM (3 - 17)</a:t>
            </a:r>
          </a:p>
        </p:txBody>
      </p:sp>
    </p:spTree>
    <p:extLst>
      <p:ext uri="{BB962C8B-B14F-4D97-AF65-F5344CB8AC3E}">
        <p14:creationId xmlns:p14="http://schemas.microsoft.com/office/powerpoint/2010/main" val="78492948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72</TotalTime>
  <Words>1001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term describes the ability of a receiver to detect the presence of a signal?</vt:lpstr>
      <vt:lpstr>Which term describes the ability of a receiver to detect the presence of a signal?</vt:lpstr>
      <vt:lpstr>What is a transceiver?</vt:lpstr>
      <vt:lpstr>What is a transceiver?</vt:lpstr>
      <vt:lpstr>Which of the following is used to convert a signal from one frequency to another?</vt:lpstr>
      <vt:lpstr>Which of the following is used to convert a signal from one frequency to another?</vt:lpstr>
      <vt:lpstr>Which term describes the ability of a receiver to discriminate between multiple signals?</vt:lpstr>
      <vt:lpstr>Which term describes the ability of a receiver to discriminate between multiple signals?</vt:lpstr>
      <vt:lpstr>What is the name of a circuit that generates a signal at a specific frequency?</vt:lpstr>
      <vt:lpstr>What is the name of a circuit that generates a signal at a specific frequency?</vt:lpstr>
      <vt:lpstr>What device converts the RF input and output of a transceiver to another band?</vt:lpstr>
      <vt:lpstr>What device converts the RF input and output of a transceiver to another band?</vt:lpstr>
      <vt:lpstr>What is the function of a transceiver’s “PTT” input?</vt:lpstr>
      <vt:lpstr>What is the function of a transceiver’s “PTT” input?</vt:lpstr>
      <vt:lpstr>Which of the following describes combining speech with an RF carrier signal?</vt:lpstr>
      <vt:lpstr>Which of the following describes combining speech with an RF carrier signal?</vt:lpstr>
      <vt:lpstr>What is the function of the SSB/CW-FM switch on a VHF power amplifier?</vt:lpstr>
      <vt:lpstr>What is the function of the SSB/CW-FM switch on a VHF power amplifier?</vt:lpstr>
      <vt:lpstr>What device increases the low-power output from a transceiver?</vt:lpstr>
      <vt:lpstr>What device increases the low-power output from a transceiver?</vt:lpstr>
      <vt:lpstr>Where is an RF preamplifier installed?</vt:lpstr>
      <vt:lpstr>Where is an RF preamplifier installed?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37</cp:revision>
  <dcterms:created xsi:type="dcterms:W3CDTF">2014-03-12T18:09:47Z</dcterms:created>
  <dcterms:modified xsi:type="dcterms:W3CDTF">2022-06-16T17:54:01Z</dcterms:modified>
</cp:coreProperties>
</file>