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155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8229600" cy="4297363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latin typeface="Arial" pitchFamily="34" charset="0"/>
              </a:defRPr>
            </a:lvl1pPr>
            <a:lvl2pPr marL="742950" indent="-285750" algn="r">
              <a:buNone/>
              <a:tabLst/>
              <a:defRPr sz="16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3200" baseline="0">
                <a:latin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RIZ NO SCREENED DIAMOND copy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1C2CBE-DFD2-4D64-8DA1-CDB45090E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type of radiation are VHF and UHF radio signals?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965720-F9F2-46DA-B1D7-DB405E3D39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Gamma radiation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Ionizing radiation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Alpha radiation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Non-ionizing radiation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T0C01 HRLM (9 - 11)</a:t>
            </a:r>
          </a:p>
        </p:txBody>
      </p:sp>
    </p:spTree>
    <p:extLst>
      <p:ext uri="{BB962C8B-B14F-4D97-AF65-F5344CB8AC3E}">
        <p14:creationId xmlns:p14="http://schemas.microsoft.com/office/powerpoint/2010/main" val="32687136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5245D6-A492-4663-92F1-57F223A11B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Why do exposure limits vary with frequency?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2A3715-E58B-4C20-BFAD-94E3320E42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Lower frequency RF fields have more energy than higher frequency fields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Lower frequency RF fields do not penetrate the human body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Higher frequency RF fields are transient in nature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The human body absorbs more RF energy at some frequencies than at others</a:t>
            </a:r>
          </a:p>
          <a:p>
            <a:r>
              <a:rPr lang="de-DE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(D)  T0C05 HRLM (9 - 11)</a:t>
            </a:r>
          </a:p>
        </p:txBody>
      </p:sp>
    </p:spTree>
    <p:extLst>
      <p:ext uri="{BB962C8B-B14F-4D97-AF65-F5344CB8AC3E}">
        <p14:creationId xmlns:p14="http://schemas.microsoft.com/office/powerpoint/2010/main" val="24546194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93BD4-EDA2-4D8E-AF5A-64BBAFD04F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is an acceptable method to determine that your station complies with FCC RF exposure regulations?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B578A2-53B5-4D37-B100-6CD2BB126F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By calculation based on FCC OET Bulletin 65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By calculation based on computer modeling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By measurement of field strength using calibrated equipment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T0C06 HRLM (9 - 14)</a:t>
            </a:r>
          </a:p>
        </p:txBody>
      </p:sp>
    </p:spTree>
    <p:extLst>
      <p:ext uri="{BB962C8B-B14F-4D97-AF65-F5344CB8AC3E}">
        <p14:creationId xmlns:p14="http://schemas.microsoft.com/office/powerpoint/2010/main" val="11695698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6242EB-DB62-43CB-ABCE-9D6D449EC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is an acceptable method to determine that your station complies with FCC RF exposure regulations?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5EC7B3-ACF5-4E8C-9303-611EAF363E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By calculation based on FCC OET Bulletin 65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By calculation based on computer modeling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By measurement of field strength using calibrated equipment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de-DE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(D)  T0C06 HRLM (9 - 14)</a:t>
            </a:r>
          </a:p>
        </p:txBody>
      </p:sp>
    </p:spTree>
    <p:extLst>
      <p:ext uri="{BB962C8B-B14F-4D97-AF65-F5344CB8AC3E}">
        <p14:creationId xmlns:p14="http://schemas.microsoft.com/office/powerpoint/2010/main" val="21231513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1C70DC-B414-440A-A1C9-7B9B8522A8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What hazard is created by touching an antenna during a transmission?</a:t>
            </a:r>
            <a:endParaRPr lang="en-US" b="0" i="0" u="none" strike="noStrike" baseline="0" dirty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840725-A3EF-41C2-AC59-EF3E26921F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Electrocution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RF burn to skin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Radiation poisoning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T0C07 HRLM (9 - 11)</a:t>
            </a:r>
          </a:p>
        </p:txBody>
      </p:sp>
    </p:spTree>
    <p:extLst>
      <p:ext uri="{BB962C8B-B14F-4D97-AF65-F5344CB8AC3E}">
        <p14:creationId xmlns:p14="http://schemas.microsoft.com/office/powerpoint/2010/main" val="2524064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6AF3C3-9DE4-4AE4-B9AE-9C0710C6E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What hazard is created by touching an antenna during a transmission?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D3601C-DFEF-4BA8-A36F-8DFD878C2F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Electrocution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RF burn to skin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Radiation poisoning</a:t>
            </a: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All of these choices are correct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(B)  T0C07 HRLM (9 - 11)</a:t>
            </a:r>
          </a:p>
        </p:txBody>
      </p:sp>
    </p:spTree>
    <p:extLst>
      <p:ext uri="{BB962C8B-B14F-4D97-AF65-F5344CB8AC3E}">
        <p14:creationId xmlns:p14="http://schemas.microsoft.com/office/powerpoint/2010/main" val="10511954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94DFF7-D1A6-4DAE-B011-6F69D9427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of the following actions can reduce exposure to RF radiation?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FA615A-84E1-463A-83A4-00964BC70E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Relocate antennas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Relocate the transmitter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Increase the duty cycle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T0C08 HRLM (9 - 14)</a:t>
            </a:r>
          </a:p>
        </p:txBody>
      </p:sp>
    </p:spTree>
    <p:extLst>
      <p:ext uri="{BB962C8B-B14F-4D97-AF65-F5344CB8AC3E}">
        <p14:creationId xmlns:p14="http://schemas.microsoft.com/office/powerpoint/2010/main" val="5491779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B1F535-86D3-4648-BF1C-ECA462F55A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of the following actions can reduce exposure to RF radiation?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ABC0C4-0B5A-4EBF-928A-9C7193BFB9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Relocate antennas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Relocate the transmitter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Increase the duty cycle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fr-FR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(A)  T0C08 HRLM (9 - 14)</a:t>
            </a:r>
          </a:p>
        </p:txBody>
      </p:sp>
    </p:spTree>
    <p:extLst>
      <p:ext uri="{BB962C8B-B14F-4D97-AF65-F5344CB8AC3E}">
        <p14:creationId xmlns:p14="http://schemas.microsoft.com/office/powerpoint/2010/main" val="41374394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184DF1-A874-484A-82C4-E3C8A4436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How can you make sure your station stays in compliance with RF safety regulations?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089DAE-FAFA-47C7-B5F9-8A333DD33A2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By informing the FCC of any changes made in your station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By re-evaluating the station whenever an item of equipment is changed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By making sure your antennas have low SWR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T0C09 HRLM (9 - 14)</a:t>
            </a:r>
          </a:p>
        </p:txBody>
      </p:sp>
    </p:spTree>
    <p:extLst>
      <p:ext uri="{BB962C8B-B14F-4D97-AF65-F5344CB8AC3E}">
        <p14:creationId xmlns:p14="http://schemas.microsoft.com/office/powerpoint/2010/main" val="19947594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5527D-E2FE-4CB1-840E-A9AF7765B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How can you make sure your station stays in compliance with RF safety regulations?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075822-D295-4257-AA8B-5D8B0416F4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By informing the FCC of any changes made in your station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By re-evaluating the station whenever an item of equipment is changed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By making sure your antennas have low SWR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de-DE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(B)  T0C09 HRLM (9 - 14)</a:t>
            </a:r>
          </a:p>
        </p:txBody>
      </p:sp>
    </p:spTree>
    <p:extLst>
      <p:ext uri="{BB962C8B-B14F-4D97-AF65-F5344CB8AC3E}">
        <p14:creationId xmlns:p14="http://schemas.microsoft.com/office/powerpoint/2010/main" val="42752165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C3D59-3CB4-465F-A724-269A90D929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Why is duty cycle one of the factors used to determine safe RF radiation exposure levels?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62D4A4-955F-447E-8A3B-52AC0A4F67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It affects the average exposure to radiation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It affects the peak exposure to radiation</a:t>
            </a: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It takes into account the antenna feed line loss</a:t>
            </a: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It takes into account the thermal effects of the final amplifier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T0C10 HRLM (9 - 13)</a:t>
            </a:r>
          </a:p>
        </p:txBody>
      </p:sp>
    </p:spTree>
    <p:extLst>
      <p:ext uri="{BB962C8B-B14F-4D97-AF65-F5344CB8AC3E}">
        <p14:creationId xmlns:p14="http://schemas.microsoft.com/office/powerpoint/2010/main" val="3341872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61466E-5B60-4893-A647-14EEA691E3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type of radiation are VHF and UHF radio signals?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B9C939-C2AA-42CD-A6FF-748F5F8044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Gamma radiation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Ionizing radiation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Alpha radiation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Non-ionizing radiation</a:t>
            </a:r>
          </a:p>
          <a:p>
            <a:r>
              <a:rPr lang="de-DE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(D)  T0C01 HRLM (9 - 11)</a:t>
            </a:r>
          </a:p>
        </p:txBody>
      </p:sp>
    </p:spTree>
    <p:extLst>
      <p:ext uri="{BB962C8B-B14F-4D97-AF65-F5344CB8AC3E}">
        <p14:creationId xmlns:p14="http://schemas.microsoft.com/office/powerpoint/2010/main" val="10811914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243A8B-36D4-422F-B3D5-0136A6F4D5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Why is duty cycle one of the factors used to determine safe RF radiation exposure levels?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FD0120-50AA-490A-95A2-98AF42A19C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It affects the average exposure to radiation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It affects the peak exposure to radiation</a:t>
            </a: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It takes into account the antenna feed line loss</a:t>
            </a: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It takes into account the thermal effects of the final amplifier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(A)  T0C10 HRLM (9 - 13)</a:t>
            </a:r>
          </a:p>
        </p:txBody>
      </p:sp>
    </p:spTree>
    <p:extLst>
      <p:ext uri="{BB962C8B-B14F-4D97-AF65-F5344CB8AC3E}">
        <p14:creationId xmlns:p14="http://schemas.microsoft.com/office/powerpoint/2010/main" val="41579438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F5DF4C-7904-47C5-A1A7-E07DD8E9CE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definition of duty cycle during the averaging time for RF exposure?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8DB5C9-86B5-423B-B09B-93EE67C1D5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The difference between the lowest power output and the highest power output of a transmitter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The difference between the PEP and average power output of a transmitter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The percentage of time that a transmitter is transmitting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The percentage of time that a transmitter is not transmitting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T0C11 HRLM (9 - 13)</a:t>
            </a:r>
          </a:p>
        </p:txBody>
      </p:sp>
    </p:spTree>
    <p:extLst>
      <p:ext uri="{BB962C8B-B14F-4D97-AF65-F5344CB8AC3E}">
        <p14:creationId xmlns:p14="http://schemas.microsoft.com/office/powerpoint/2010/main" val="21490588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59604A-8947-4C19-9087-8ECA1F4FC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definition of duty cycle during the averaging time for RF exposure?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5AF071-35B6-48BB-A56E-AAB10A8BE4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The difference between the lowest power output and the highest power output of a transmitter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The difference between the PEP and average power output of a transmitter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The percentage of time that a transmitter is transmitting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The percentage of time that a transmitter is not transmitting</a:t>
            </a:r>
          </a:p>
          <a:p>
            <a:r>
              <a:rPr lang="de-DE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(C)  T0C11 HRLM (9 - 13)</a:t>
            </a:r>
          </a:p>
        </p:txBody>
      </p:sp>
    </p:spTree>
    <p:extLst>
      <p:ext uri="{BB962C8B-B14F-4D97-AF65-F5344CB8AC3E}">
        <p14:creationId xmlns:p14="http://schemas.microsoft.com/office/powerpoint/2010/main" val="29363216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3CC1F2-2407-4106-86F3-485A2F7539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How does RF radiation differ from ionizing radiation (radioactivity)?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61CAD4-EF41-4FCF-BE98-E12A62AC567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RF radiation does not have sufficient energy to cause chemical changes in cells and damage DNA</a:t>
            </a: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RF radiation can only be detected with an RF dosimeter</a:t>
            </a: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RF radiation is limited in range to a few feet</a:t>
            </a: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RF radiation is perfectly safe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T0C12 HRLM (9 - 11)</a:t>
            </a:r>
          </a:p>
        </p:txBody>
      </p:sp>
    </p:spTree>
    <p:extLst>
      <p:ext uri="{BB962C8B-B14F-4D97-AF65-F5344CB8AC3E}">
        <p14:creationId xmlns:p14="http://schemas.microsoft.com/office/powerpoint/2010/main" val="8283375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4529A-0A5B-441C-A38B-D6F04C4B44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How does RF radiation differ from ionizing radiation (radioactivity)?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483803-DB37-47B1-97C6-C681607AF0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RF radiation does not have sufficient energy to cause chemical changes in cells and damage DNA</a:t>
            </a: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RF radiation can only be detected with an RF dosimeter</a:t>
            </a: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RF radiation is limited in range to a few feet</a:t>
            </a: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RF radiation is perfectly safe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(A)  T0C12 HRLM (9 - 11)</a:t>
            </a:r>
          </a:p>
        </p:txBody>
      </p:sp>
    </p:spTree>
    <p:extLst>
      <p:ext uri="{BB962C8B-B14F-4D97-AF65-F5344CB8AC3E}">
        <p14:creationId xmlns:p14="http://schemas.microsoft.com/office/powerpoint/2010/main" val="15804972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936E7-1869-4170-8629-864BDBAFB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Who is responsible for ensuring that no person is exposed to RF energy above the FCC exposure limits?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A1EF51-4CF6-435A-A753-ECD5130BF9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819400"/>
            <a:ext cx="8229600" cy="3306763"/>
          </a:xfrm>
        </p:spPr>
        <p:txBody>
          <a:bodyPr/>
          <a:lstStyle/>
          <a:p>
            <a:pPr marL="457200" indent="-457200">
              <a:buFont typeface="+mj-lt"/>
              <a:buAutoNum type="alphaUcPeriod"/>
            </a:pPr>
            <a:r>
              <a:rPr lang="en-US" dirty="0">
                <a:latin typeface="+mn-lt"/>
              </a:rPr>
              <a:t>The FCC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>
                <a:latin typeface="+mn-lt"/>
              </a:rPr>
              <a:t>The station licensee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>
                <a:latin typeface="+mn-lt"/>
              </a:rPr>
              <a:t>Anyone who is near an antenna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>
                <a:latin typeface="+mn-lt"/>
              </a:rPr>
              <a:t>The local zoning board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T0C13 HRLM (9 </a:t>
            </a:r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- 11)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67124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009864-F770-4BC1-A941-5C80376B9D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Who is responsible for ensuring that no person is exposed to RF energy above the FCC exposure limits?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5AC93A-C69B-4723-9675-998A876F61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819400"/>
            <a:ext cx="8229600" cy="3306763"/>
          </a:xfrm>
        </p:spPr>
        <p:txBody>
          <a:bodyPr/>
          <a:lstStyle/>
          <a:p>
            <a:pPr marL="457200" indent="-457200">
              <a:buFont typeface="+mj-lt"/>
              <a:buAutoNum type="alphaUcPeriod"/>
            </a:pPr>
            <a:r>
              <a:rPr lang="en-US" dirty="0">
                <a:latin typeface="+mn-lt"/>
              </a:rPr>
              <a:t>The FCC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>
                <a:latin typeface="+mn-lt"/>
              </a:rPr>
              <a:t>The station licensee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>
                <a:latin typeface="+mn-lt"/>
              </a:rPr>
              <a:t>Anyone who is near an antenna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>
                <a:latin typeface="+mn-lt"/>
              </a:rPr>
              <a:t>The local zoning board</a:t>
            </a:r>
          </a:p>
          <a:p>
            <a:pPr marL="0" indent="0"/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(B)  T0C13 HRLM (9 - 11)</a:t>
            </a:r>
          </a:p>
          <a:p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45853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89C003-40C6-4FC9-96D5-C33E5C08F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At which of the following frequencies does maximum permissible exposure have the lowest value?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3E8A98-469F-4AA5-B4DA-BA043BD4A7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3.5 MHz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50 MHz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440 MHz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1296 MHz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T0C02 HRLM (9 - 12)</a:t>
            </a:r>
          </a:p>
        </p:txBody>
      </p:sp>
    </p:spTree>
    <p:extLst>
      <p:ext uri="{BB962C8B-B14F-4D97-AF65-F5344CB8AC3E}">
        <p14:creationId xmlns:p14="http://schemas.microsoft.com/office/powerpoint/2010/main" val="38612240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B885AD-1BF2-47BC-81E8-E99A3BAC9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At which of the following frequencies does maximum permissible exposure have the lowest value?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D5B59A-D7E0-4D85-9E64-9593D03467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3.5 MHz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50 MHz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440 MHz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1296 MHz</a:t>
            </a:r>
          </a:p>
          <a:p>
            <a:r>
              <a:rPr lang="de-DE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(B)  T0C02 HRLM (9 - 12)</a:t>
            </a:r>
          </a:p>
        </p:txBody>
      </p:sp>
    </p:spTree>
    <p:extLst>
      <p:ext uri="{BB962C8B-B14F-4D97-AF65-F5344CB8AC3E}">
        <p14:creationId xmlns:p14="http://schemas.microsoft.com/office/powerpoint/2010/main" val="1122056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2F14F-2A27-4559-A48A-038030B52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How does the allowable power density for RF safety change if duty cycle changes from 100 percent to 50 percent?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FDF725-2398-4F40-A870-9225B5DA67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362200"/>
            <a:ext cx="8229600" cy="3763963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It increases by a factor of 3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It decreases by 50 percent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It increases by a factor of 2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There is no adjustment allowed for lower duty cycle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pPr marL="0" indent="0"/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T0C03 HRLM (9 - 13)</a:t>
            </a:r>
          </a:p>
        </p:txBody>
      </p:sp>
    </p:spTree>
    <p:extLst>
      <p:ext uri="{BB962C8B-B14F-4D97-AF65-F5344CB8AC3E}">
        <p14:creationId xmlns:p14="http://schemas.microsoft.com/office/powerpoint/2010/main" val="29133685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492E48-8167-4010-82A0-049039077A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How does the allowable power density for RF safety change if duty cycle changes from 100 percent to 50 percent?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00DA2A-0491-4AAE-A65F-97AAB87D6A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362200"/>
            <a:ext cx="8229600" cy="3763963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It increases by a factor of 3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It decreases by 50 percent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It increases by a factor of 2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There is no adjustment allowed for lower duty cycle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(C)  T0C03 HRLM (9 - 13)</a:t>
            </a:r>
          </a:p>
        </p:txBody>
      </p:sp>
    </p:spTree>
    <p:extLst>
      <p:ext uri="{BB962C8B-B14F-4D97-AF65-F5344CB8AC3E}">
        <p14:creationId xmlns:p14="http://schemas.microsoft.com/office/powerpoint/2010/main" val="36966969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1CEB2-8E9B-436C-A0C8-0EEF5E1105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factors affect the RF exposure of people near an amateur station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82F511-C74B-4771-807F-1B8E394F67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Frequency and power level of the RF field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Distance from the antenna to a person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Radiation pattern of the antenna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T0C04 HRLM (9 - 14)</a:t>
            </a:r>
          </a:p>
        </p:txBody>
      </p:sp>
    </p:spTree>
    <p:extLst>
      <p:ext uri="{BB962C8B-B14F-4D97-AF65-F5344CB8AC3E}">
        <p14:creationId xmlns:p14="http://schemas.microsoft.com/office/powerpoint/2010/main" val="16482726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5BC887-4D18-4433-B1E2-33ABF9E59A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factors affect the RF exposure of people near an amateur station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53D55C-6D6B-4CB0-8DC4-AD9CE1F6F7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Frequency and power level of the RF field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Distance from the antenna to a person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Radiation pattern of the antenna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de-DE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(D)  T0C04 HRLM (9 - 14)</a:t>
            </a:r>
          </a:p>
        </p:txBody>
      </p:sp>
    </p:spTree>
    <p:extLst>
      <p:ext uri="{BB962C8B-B14F-4D97-AF65-F5344CB8AC3E}">
        <p14:creationId xmlns:p14="http://schemas.microsoft.com/office/powerpoint/2010/main" val="38033312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0A5B5F-B53B-418F-95A3-B418C9B6C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Why do exposure limits vary with frequency?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A05577-985F-4FB9-91A1-8F66C10B85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Lower frequency RF fields have more energy than higher frequency fields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Lower frequency RF fields do not penetrate the human body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Higher frequency RF fields are transient in nature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The human body absorbs more RF energy at some frequencies than at others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T0C05 HRLM (9 - 11)</a:t>
            </a:r>
          </a:p>
        </p:txBody>
      </p:sp>
    </p:spTree>
    <p:extLst>
      <p:ext uri="{BB962C8B-B14F-4D97-AF65-F5344CB8AC3E}">
        <p14:creationId xmlns:p14="http://schemas.microsoft.com/office/powerpoint/2010/main" val="1413370894"/>
      </p:ext>
    </p:extLst>
  </p:cSld>
  <p:clrMapOvr>
    <a:masterClrMapping/>
  </p:clrMapOvr>
</p:sld>
</file>

<file path=ppt/theme/theme1.xml><?xml version="1.0" encoding="utf-8"?>
<a:theme xmlns:a="http://schemas.openxmlformats.org/drawingml/2006/main" name="Module Theme">
  <a:themeElements>
    <a:clrScheme name="HORIZ NO SCREENED DIAMOND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RIZ NO SCREENED DIAMON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 NO SCREENED DIAMO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 NO SCREENED DIAMO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Theme</Template>
  <TotalTime>29</TotalTime>
  <Words>1423</Words>
  <Application>Microsoft Office PowerPoint</Application>
  <PresentationFormat>On-screen Show (4:3)</PresentationFormat>
  <Paragraphs>156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Arial</vt:lpstr>
      <vt:lpstr>Times New Roman</vt:lpstr>
      <vt:lpstr>Module Theme</vt:lpstr>
      <vt:lpstr>What type of radiation are VHF and UHF radio signals?</vt:lpstr>
      <vt:lpstr>What type of radiation are VHF and UHF radio signals?</vt:lpstr>
      <vt:lpstr>At which of the following frequencies does maximum permissible exposure have the lowest value?</vt:lpstr>
      <vt:lpstr>At which of the following frequencies does maximum permissible exposure have the lowest value?</vt:lpstr>
      <vt:lpstr>How does the allowable power density for RF safety change if duty cycle changes from 100 percent to 50 percent?</vt:lpstr>
      <vt:lpstr>How does the allowable power density for RF safety change if duty cycle changes from 100 percent to 50 percent?</vt:lpstr>
      <vt:lpstr>What factors affect the RF exposure of people near an amateur station antenna?</vt:lpstr>
      <vt:lpstr>What factors affect the RF exposure of people near an amateur station antenna?</vt:lpstr>
      <vt:lpstr>Why do exposure limits vary with frequency?</vt:lpstr>
      <vt:lpstr>Why do exposure limits vary with frequency?</vt:lpstr>
      <vt:lpstr>Which of the following is an acceptable method to determine that your station complies with FCC RF exposure regulations?</vt:lpstr>
      <vt:lpstr>Which of the following is an acceptable method to determine that your station complies with FCC RF exposure regulations?</vt:lpstr>
      <vt:lpstr>What hazard is created by touching an antenna during a transmission?</vt:lpstr>
      <vt:lpstr>What hazard is created by touching an antenna during a transmission?</vt:lpstr>
      <vt:lpstr>Which of the following actions can reduce exposure to RF radiation?</vt:lpstr>
      <vt:lpstr>Which of the following actions can reduce exposure to RF radiation?</vt:lpstr>
      <vt:lpstr>How can you make sure your station stays in compliance with RF safety regulations?</vt:lpstr>
      <vt:lpstr>How can you make sure your station stays in compliance with RF safety regulations?</vt:lpstr>
      <vt:lpstr>Why is duty cycle one of the factors used to determine safe RF radiation exposure levels?</vt:lpstr>
      <vt:lpstr>Why is duty cycle one of the factors used to determine safe RF radiation exposure levels?</vt:lpstr>
      <vt:lpstr>What is the definition of duty cycle during the averaging time for RF exposure? </vt:lpstr>
      <vt:lpstr>What is the definition of duty cycle during the averaging time for RF exposure? </vt:lpstr>
      <vt:lpstr>How does RF radiation differ from ionizing radiation (radioactivity)?</vt:lpstr>
      <vt:lpstr>How does RF radiation differ from ionizing radiation (radioactivity)?</vt:lpstr>
      <vt:lpstr>Who is responsible for ensuring that no person is exposed to RF energy above the FCC exposure limits?</vt:lpstr>
      <vt:lpstr>Who is responsible for ensuring that no person is exposed to RF energy above the FCC exposure limits?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of the following is a safety hazard of a 12 voltage storage battery?</dc:title>
  <dc:creator>Ward Silver</dc:creator>
  <cp:lastModifiedBy>Flynn, Ally, KM3ALF</cp:lastModifiedBy>
  <cp:revision>15</cp:revision>
  <dcterms:created xsi:type="dcterms:W3CDTF">2014-03-12T18:09:47Z</dcterms:created>
  <dcterms:modified xsi:type="dcterms:W3CDTF">2022-05-26T14:43:59Z</dcterms:modified>
</cp:coreProperties>
</file>