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5281E-9DC8-4D7E-A333-B7565FAC0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describes the ability to store energy in an electric field called?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AB0EC-84AE-415A-96C0-FFB5835A2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Inductance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Resistance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Tolerance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Capacitance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T5C01 HRLM (3 - 8)</a:t>
            </a:r>
          </a:p>
        </p:txBody>
      </p:sp>
    </p:spTree>
    <p:extLst>
      <p:ext uri="{BB962C8B-B14F-4D97-AF65-F5344CB8AC3E}">
        <p14:creationId xmlns:p14="http://schemas.microsoft.com/office/powerpoint/2010/main" val="2230615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7A40B-F776-428F-91A6-AA7D837D7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unit of impedance?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F0012-EC23-4C97-BCD3-A66A48E7F9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volt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ampere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coulomb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ohm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T5C05 HRLM (3 - 10)</a:t>
            </a:r>
          </a:p>
        </p:txBody>
      </p:sp>
    </p:spTree>
    <p:extLst>
      <p:ext uri="{BB962C8B-B14F-4D97-AF65-F5344CB8AC3E}">
        <p14:creationId xmlns:p14="http://schemas.microsoft.com/office/powerpoint/2010/main" val="1572240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6832-8517-4DE2-A984-8310B9A58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does the abbreviation “RF” mean?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58FFC-2E98-4632-A565-B37D044387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Radio frequency signals of all types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resonant frequency of a tuned circuit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real frequency transmitted as opposed to the apparent frequency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Reflective force in antenna transmission lines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T5C06 HRLM (2 - 4)</a:t>
            </a:r>
          </a:p>
        </p:txBody>
      </p:sp>
    </p:spTree>
    <p:extLst>
      <p:ext uri="{BB962C8B-B14F-4D97-AF65-F5344CB8AC3E}">
        <p14:creationId xmlns:p14="http://schemas.microsoft.com/office/powerpoint/2010/main" val="2281811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74794-66A7-437C-8075-8E6BB3577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does the abbreviation “RF” mean?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CE9BBE-BCD7-4B41-A292-D327CA904F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Radio frequency signals of all types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resonant frequency of a tuned circuit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real frequency transmitted as opposed to the apparent frequency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Reflective force in antenna transmission lines 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T5C06 HRLM (2 - 4)</a:t>
            </a:r>
          </a:p>
        </p:txBody>
      </p:sp>
    </p:spTree>
    <p:extLst>
      <p:ext uri="{BB962C8B-B14F-4D97-AF65-F5344CB8AC3E}">
        <p14:creationId xmlns:p14="http://schemas.microsoft.com/office/powerpoint/2010/main" val="783633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1C619-413F-4C5B-8E5C-B0084C284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abbreviation for megahertz?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5BAF32-0FA8-4262-AA50-98965A960E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MH </a:t>
            </a:r>
          </a:p>
          <a:p>
            <a:pPr marL="457200" indent="-457200">
              <a:buAutoNum type="alphaUcPeriod"/>
            </a:pPr>
            <a:r>
              <a:rPr lang="en-US" dirty="0" err="1">
                <a:latin typeface="+mn-lt"/>
              </a:rPr>
              <a:t>mh</a:t>
            </a:r>
            <a:r>
              <a:rPr lang="en-US" dirty="0">
                <a:latin typeface="+mn-lt"/>
              </a:rPr>
              <a:t> </a:t>
            </a:r>
          </a:p>
          <a:p>
            <a:pPr marL="457200" indent="-457200">
              <a:buAutoNum type="alphaUcPeriod"/>
            </a:pPr>
            <a:r>
              <a:rPr lang="en-US" dirty="0" err="1">
                <a:latin typeface="+mn-lt"/>
              </a:rPr>
              <a:t>Mhz</a:t>
            </a:r>
            <a:r>
              <a:rPr lang="en-US" dirty="0">
                <a:latin typeface="+mn-lt"/>
              </a:rPr>
              <a:t>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MHz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T5C07 HRLM (2 - 3)</a:t>
            </a:r>
          </a:p>
        </p:txBody>
      </p:sp>
    </p:spTree>
    <p:extLst>
      <p:ext uri="{BB962C8B-B14F-4D97-AF65-F5344CB8AC3E}">
        <p14:creationId xmlns:p14="http://schemas.microsoft.com/office/powerpoint/2010/main" val="2265107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5FBCE-F5BF-4433-9C72-FE7D1A406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abbreviation for megahertz?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84D688-E1C1-4EF0-A59E-6FA318CD3E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MH </a:t>
            </a:r>
          </a:p>
          <a:p>
            <a:pPr marL="457200" indent="-457200">
              <a:buAutoNum type="alphaUcPeriod"/>
            </a:pPr>
            <a:r>
              <a:rPr lang="en-US" dirty="0" err="1">
                <a:latin typeface="+mn-lt"/>
              </a:rPr>
              <a:t>mh</a:t>
            </a:r>
            <a:r>
              <a:rPr lang="en-US" dirty="0">
                <a:latin typeface="+mn-lt"/>
              </a:rPr>
              <a:t> </a:t>
            </a:r>
          </a:p>
          <a:p>
            <a:pPr marL="457200" indent="-457200">
              <a:buAutoNum type="alphaUcPeriod"/>
            </a:pPr>
            <a:r>
              <a:rPr lang="en-US" dirty="0" err="1">
                <a:latin typeface="+mn-lt"/>
              </a:rPr>
              <a:t>Mhz</a:t>
            </a:r>
            <a:r>
              <a:rPr lang="en-US" dirty="0">
                <a:latin typeface="+mn-lt"/>
              </a:rPr>
              <a:t>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MHz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D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T5C07 HRLM (2 - 3)</a:t>
            </a:r>
          </a:p>
        </p:txBody>
      </p:sp>
    </p:spTree>
    <p:extLst>
      <p:ext uri="{BB962C8B-B14F-4D97-AF65-F5344CB8AC3E}">
        <p14:creationId xmlns:p14="http://schemas.microsoft.com/office/powerpoint/2010/main" val="2196323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D0E99-36A6-4664-B12D-56E372BA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formula used to calculate electrical power (P) in a DC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8ED826-9222-4327-BE7D-EF5B3D45A6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=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I x 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P = E / I </a:t>
            </a:r>
          </a:p>
          <a:p>
            <a:r>
              <a:rPr lang="en-US" dirty="0">
                <a:latin typeface="+mn-lt"/>
              </a:rPr>
              <a:t>C. P = E – I </a:t>
            </a:r>
          </a:p>
          <a:p>
            <a:r>
              <a:rPr lang="en-US" dirty="0">
                <a:latin typeface="+mn-lt"/>
              </a:rPr>
              <a:t>D. P = I + 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T5C08 HRLM (3 - 7)</a:t>
            </a:r>
          </a:p>
        </p:txBody>
      </p:sp>
    </p:spTree>
    <p:extLst>
      <p:ext uri="{BB962C8B-B14F-4D97-AF65-F5344CB8AC3E}">
        <p14:creationId xmlns:p14="http://schemas.microsoft.com/office/powerpoint/2010/main" val="3144023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BBE91-589C-49C2-A8FE-CD8341A20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formula used to calculate electrical power (P) in a DC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F5CA1-C653-4CF7-BA15-BB271D2B2E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=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I x 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latin typeface="+mn-lt"/>
              </a:rPr>
              <a:t>P = E / I </a:t>
            </a:r>
          </a:p>
          <a:p>
            <a:r>
              <a:rPr lang="en-US" dirty="0">
                <a:latin typeface="+mn-lt"/>
              </a:rPr>
              <a:t>C. P = E – I </a:t>
            </a:r>
          </a:p>
          <a:p>
            <a:r>
              <a:rPr lang="en-US" dirty="0">
                <a:latin typeface="+mn-lt"/>
              </a:rPr>
              <a:t>D. P = I + 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T5C08 HRLM (3 - 7)</a:t>
            </a:r>
          </a:p>
        </p:txBody>
      </p:sp>
    </p:spTree>
    <p:extLst>
      <p:ext uri="{BB962C8B-B14F-4D97-AF65-F5344CB8AC3E}">
        <p14:creationId xmlns:p14="http://schemas.microsoft.com/office/powerpoint/2010/main" val="1784531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5DFDC-6E8F-4B71-8E9A-EDE23BA45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much power is being used in a circuit when the applied voltage is 13.8 volts DC and the current is 10 amperes?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04C97-40EB-4AA2-9830-5A43D1F9AF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138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0.7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23.8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3.8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T5C09 HRLM (3 - 7)</a:t>
            </a:r>
          </a:p>
        </p:txBody>
      </p:sp>
    </p:spTree>
    <p:extLst>
      <p:ext uri="{BB962C8B-B14F-4D97-AF65-F5344CB8AC3E}">
        <p14:creationId xmlns:p14="http://schemas.microsoft.com/office/powerpoint/2010/main" val="372312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A7B70-04CC-4FC9-AEB2-834732003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much power is being used in a circuit when the applied voltage is 13.8 volts DC and the current is 10 amperes?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B60F5-A823-4D21-A74C-30BE3F96BA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138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0.7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23.8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3.8 watts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T5C09 HRLM (3 - 7)</a:t>
            </a:r>
          </a:p>
        </p:txBody>
      </p:sp>
    </p:spTree>
    <p:extLst>
      <p:ext uri="{BB962C8B-B14F-4D97-AF65-F5344CB8AC3E}">
        <p14:creationId xmlns:p14="http://schemas.microsoft.com/office/powerpoint/2010/main" val="10718699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E8557-43C2-44C5-B94D-E2412071D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much power is being used in a circuit when the applied voltage is 12 volts DC and the current is 2.5 amperes?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EB63C-9D35-4FBA-83A5-996F206DA9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4.8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14.5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0.208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T5C10 HRLM (3 - 7)</a:t>
            </a:r>
          </a:p>
        </p:txBody>
      </p:sp>
    </p:spTree>
    <p:extLst>
      <p:ext uri="{BB962C8B-B14F-4D97-AF65-F5344CB8AC3E}">
        <p14:creationId xmlns:p14="http://schemas.microsoft.com/office/powerpoint/2010/main" val="258275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BB90E-A4D1-42F1-A0BF-511A1F2E2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describes the ability to store energy in an electric field called?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4CB7A-3160-45D9-B928-9D1350CDF9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Inductance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Resistance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Tolerance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Capacitance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T5C01 HRLM (3 - 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8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40404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F0218-17D8-4D07-AE85-B3D3061D3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much power is being used in a circuit when the applied voltage is 12 volts DC and the current is 2.5 amperes?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8E5895-1D1D-4500-BC33-030C5EE143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4.8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14.5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0.208 watts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T5C10 HRLM (3 - 7)</a:t>
            </a:r>
          </a:p>
        </p:txBody>
      </p:sp>
    </p:spTree>
    <p:extLst>
      <p:ext uri="{BB962C8B-B14F-4D97-AF65-F5344CB8AC3E}">
        <p14:creationId xmlns:p14="http://schemas.microsoft.com/office/powerpoint/2010/main" val="1494115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C0ED5-7089-4B33-ADC5-41958A09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many amperes are flowing in a circuit when the applied voltage is 12 volts DC and the load is 120 watts?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BEF8D-565D-47C0-88A5-744D16149D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0.1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12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132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T5C11 HRLM (3 - 7)</a:t>
            </a:r>
          </a:p>
        </p:txBody>
      </p:sp>
    </p:spTree>
    <p:extLst>
      <p:ext uri="{BB962C8B-B14F-4D97-AF65-F5344CB8AC3E}">
        <p14:creationId xmlns:p14="http://schemas.microsoft.com/office/powerpoint/2010/main" val="2681365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149FE-0FEA-46DD-B18C-AB364B337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many amperes are flowing in a circuit when the applied voltage is 12 volts DC and the load is 120 watts?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F4159F-2C72-441A-8A78-CA60FA47A4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0.1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10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12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132 amperes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T5C11 HRLM (3 - 7)</a:t>
            </a:r>
          </a:p>
        </p:txBody>
      </p:sp>
    </p:spTree>
    <p:extLst>
      <p:ext uri="{BB962C8B-B14F-4D97-AF65-F5344CB8AC3E}">
        <p14:creationId xmlns:p14="http://schemas.microsoft.com/office/powerpoint/2010/main" val="3251137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BB464-659D-4499-90AB-25F98D4B7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impedance?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84BFB4-DD7A-49C7-A0F4-876CDDF775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measure of the opposition to AC current flow in a circuit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inverse of resistance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Q or Quality Factor of a component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power handling capability of a component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T5C12 HRLM (3 - 10)</a:t>
            </a:r>
          </a:p>
        </p:txBody>
      </p:sp>
    </p:spTree>
    <p:extLst>
      <p:ext uri="{BB962C8B-B14F-4D97-AF65-F5344CB8AC3E}">
        <p14:creationId xmlns:p14="http://schemas.microsoft.com/office/powerpoint/2010/main" val="15330885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76FAC-D7F8-46F0-9D10-00C4E576F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impedance?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EB70-0830-4B6C-A80E-844F3222C8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 measure of the opposition to AC current flow in a circuit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The inverse of resistance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The Q or Quality Factor of a component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The power handling capability of a component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T5C12 HRLM (3 - 10)</a:t>
            </a:r>
          </a:p>
        </p:txBody>
      </p:sp>
    </p:spTree>
    <p:extLst>
      <p:ext uri="{BB962C8B-B14F-4D97-AF65-F5344CB8AC3E}">
        <p14:creationId xmlns:p14="http://schemas.microsoft.com/office/powerpoint/2010/main" val="8060964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9D900-9D6D-4B03-8888-6C9140676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unit of impedance?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EA41D-B77D-4D35-A3FB-AE5D78AB6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Coulombs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T5C13 HRLM (3 - 10)</a:t>
            </a:r>
          </a:p>
        </p:txBody>
      </p:sp>
    </p:spTree>
    <p:extLst>
      <p:ext uri="{BB962C8B-B14F-4D97-AF65-F5344CB8AC3E}">
        <p14:creationId xmlns:p14="http://schemas.microsoft.com/office/powerpoint/2010/main" val="3427951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76352-0383-4043-B9F7-49CF1E7CC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unit of impedance?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806905-7CB9-4D16-9429-52D3D8C773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Coulombs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Ohms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T5C13 HRLM (3 - 10)</a:t>
            </a:r>
          </a:p>
        </p:txBody>
      </p:sp>
    </p:spTree>
    <p:extLst>
      <p:ext uri="{BB962C8B-B14F-4D97-AF65-F5344CB8AC3E}">
        <p14:creationId xmlns:p14="http://schemas.microsoft.com/office/powerpoint/2010/main" val="4127155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4B1DC-D21F-4F58-80D0-D52A69864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proper abbreviation for megahertz?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337B8-D2F2-4C0A-818F-DAC174ABBD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T5C14 HRLM (2 - 3)</a:t>
            </a:r>
          </a:p>
        </p:txBody>
      </p:sp>
    </p:spTree>
    <p:extLst>
      <p:ext uri="{BB962C8B-B14F-4D97-AF65-F5344CB8AC3E}">
        <p14:creationId xmlns:p14="http://schemas.microsoft.com/office/powerpoint/2010/main" val="516282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95DAC-4838-463C-9C0B-97DB04A07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proper abbreviation for megahertz?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358FD3-56AC-4E47-A518-0959CB434E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MHz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T5C14 HRLM (2 - 3)</a:t>
            </a:r>
          </a:p>
          <a:p>
            <a:endParaRPr lang="en-US" b="0" i="0" u="none" strike="noStrike" baseline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579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0E2E5-92DB-4368-8630-EEFAD746C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unit of capacitance?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6320F-1248-4B36-AE56-6F323425F1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farad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ohm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volt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henry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T5C02 HRLM (3 - 8)</a:t>
            </a:r>
          </a:p>
        </p:txBody>
      </p:sp>
    </p:spTree>
    <p:extLst>
      <p:ext uri="{BB962C8B-B14F-4D97-AF65-F5344CB8AC3E}">
        <p14:creationId xmlns:p14="http://schemas.microsoft.com/office/powerpoint/2010/main" val="861566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8ADD8-7F89-44CC-9D1B-689A61DBB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unit of capacitance?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6B26FA-2B76-483E-A336-780102A57F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farad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ohm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volt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henry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T5C02 HRLM (3 - 8)</a:t>
            </a:r>
          </a:p>
        </p:txBody>
      </p:sp>
    </p:spTree>
    <p:extLst>
      <p:ext uri="{BB962C8B-B14F-4D97-AF65-F5344CB8AC3E}">
        <p14:creationId xmlns:p14="http://schemas.microsoft.com/office/powerpoint/2010/main" val="2345769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BDFB4-5DD1-486A-A2E8-A2D2F70FF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describes the ability to store energy in a magnetic field called?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C38AE8-1C98-4DC2-A49E-004C417388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Admittance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Inductance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T5C03 HRLM (3 - 8)</a:t>
            </a:r>
          </a:p>
        </p:txBody>
      </p:sp>
    </p:spTree>
    <p:extLst>
      <p:ext uri="{BB962C8B-B14F-4D97-AF65-F5344CB8AC3E}">
        <p14:creationId xmlns:p14="http://schemas.microsoft.com/office/powerpoint/2010/main" val="1450168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94DDB-BF8C-4E4D-AB9F-9C0A609DB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describes the ability to store energy in a magnetic field called?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BFDAD-45C9-46A3-B4F3-6D51D222D7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Admittance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Capacitance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Resistance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Inductance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T5C03 HRLM (3 - 8)</a:t>
            </a:r>
          </a:p>
        </p:txBody>
      </p:sp>
    </p:spTree>
    <p:extLst>
      <p:ext uri="{BB962C8B-B14F-4D97-AF65-F5344CB8AC3E}">
        <p14:creationId xmlns:p14="http://schemas.microsoft.com/office/powerpoint/2010/main" val="745559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DBEB1-8823-4474-ACD5-142F01D26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unit of inductance?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D8A04-B1A8-42D4-894F-F9C1859680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coulomb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farad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henry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ohm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T5C04 HRLM (3 - 8)</a:t>
            </a:r>
          </a:p>
        </p:txBody>
      </p:sp>
    </p:spTree>
    <p:extLst>
      <p:ext uri="{BB962C8B-B14F-4D97-AF65-F5344CB8AC3E}">
        <p14:creationId xmlns:p14="http://schemas.microsoft.com/office/powerpoint/2010/main" val="1500700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2BD80-7A00-4BF8-9604-546AFF796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unit of inductance?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7D4A0F-C5E6-478D-AF8A-42826F7C9F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coulomb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farad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henry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ohm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T5C04 HRLM (3 - 8)</a:t>
            </a:r>
          </a:p>
        </p:txBody>
      </p:sp>
    </p:spTree>
    <p:extLst>
      <p:ext uri="{BB962C8B-B14F-4D97-AF65-F5344CB8AC3E}">
        <p14:creationId xmlns:p14="http://schemas.microsoft.com/office/powerpoint/2010/main" val="3407176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8BDC6-65BD-4176-9771-4CB9CF1D7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unit of impedance?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2662D9-1DB7-4CD7-BB02-633E261C2E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volt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ampere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coulomb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ohm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T5C05 HRLM (3 - 10)</a:t>
            </a:r>
          </a:p>
        </p:txBody>
      </p:sp>
    </p:spTree>
    <p:extLst>
      <p:ext uri="{BB962C8B-B14F-4D97-AF65-F5344CB8AC3E}">
        <p14:creationId xmlns:p14="http://schemas.microsoft.com/office/powerpoint/2010/main" val="3303707185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4074</TotalTime>
  <Words>1077</Words>
  <Application>Microsoft Office PowerPoint</Application>
  <PresentationFormat>On-screen Show (4:3)</PresentationFormat>
  <Paragraphs>168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Times New Roman</vt:lpstr>
      <vt:lpstr>Module Theme</vt:lpstr>
      <vt:lpstr>What describes the ability to store energy in an electric field called?</vt:lpstr>
      <vt:lpstr>What describes the ability to store energy in an electric field called?</vt:lpstr>
      <vt:lpstr>What is the unit of capacitance?</vt:lpstr>
      <vt:lpstr>What is the unit of capacitance?</vt:lpstr>
      <vt:lpstr>What describes the ability to store energy in a magnetic field called?</vt:lpstr>
      <vt:lpstr>What describes the ability to store energy in a magnetic field called?</vt:lpstr>
      <vt:lpstr>What is the unit of inductance?</vt:lpstr>
      <vt:lpstr>What is the unit of inductance?</vt:lpstr>
      <vt:lpstr>What is the unit of impedance?</vt:lpstr>
      <vt:lpstr>What is the unit of impedance?</vt:lpstr>
      <vt:lpstr>What does the abbreviation “RF” mean? </vt:lpstr>
      <vt:lpstr>What does the abbreviation “RF” mean? </vt:lpstr>
      <vt:lpstr>What is the abbreviation for megahertz?</vt:lpstr>
      <vt:lpstr>What is the abbreviation for megahertz?</vt:lpstr>
      <vt:lpstr>What is the formula used to calculate electrical power (P) in a DC circuit?</vt:lpstr>
      <vt:lpstr>What is the formula used to calculate electrical power (P) in a DC circuit?</vt:lpstr>
      <vt:lpstr>How much power is being used in a circuit when the applied voltage is 13.8 volts DC and the current is 10 amperes?</vt:lpstr>
      <vt:lpstr>How much power is being used in a circuit when the applied voltage is 13.8 volts DC and the current is 10 amperes?</vt:lpstr>
      <vt:lpstr>How much power is being used in a circuit when the applied voltage is 12 volts DC and the current is 2.5 amperes?</vt:lpstr>
      <vt:lpstr>How much power is being used in a circuit when the applied voltage is 12 volts DC and the current is 2.5 amperes?</vt:lpstr>
      <vt:lpstr>How many amperes are flowing in a circuit when the applied voltage is 12 volts DC and the load is 120 watts?</vt:lpstr>
      <vt:lpstr>How many amperes are flowing in a circuit when the applied voltage is 12 volts DC and the load is 120 watts?</vt:lpstr>
      <vt:lpstr>What is impedance? </vt:lpstr>
      <vt:lpstr>What is impedance? </vt:lpstr>
      <vt:lpstr>What is a unit of impedance? </vt:lpstr>
      <vt:lpstr>What is a unit of impedance? </vt:lpstr>
      <vt:lpstr>What is the proper abbreviation for megahertz?</vt:lpstr>
      <vt:lpstr>What is the proper abbreviation for megahertz?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Ally Flynn</cp:lastModifiedBy>
  <cp:revision>35</cp:revision>
  <dcterms:created xsi:type="dcterms:W3CDTF">2014-03-12T18:09:47Z</dcterms:created>
  <dcterms:modified xsi:type="dcterms:W3CDTF">2022-06-09T15:00:15Z</dcterms:modified>
</cp:coreProperties>
</file>