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7A69-7730-4320-9C56-FA899A835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current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C9E33-B6ED-4534-8663-19BB2AAA81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x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/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+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– 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T5D01 HRLM (3 - 5)</a:t>
            </a:r>
          </a:p>
        </p:txBody>
      </p:sp>
    </p:spTree>
    <p:extLst>
      <p:ext uri="{BB962C8B-B14F-4D97-AF65-F5344CB8AC3E}">
        <p14:creationId xmlns:p14="http://schemas.microsoft.com/office/powerpoint/2010/main" val="1363152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65697-8571-4F12-9068-8F3FB8383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in a circuit for which the applied voltage is 12 volts and the current flow is 1.5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BDA05-B3BF-4863-ACBA-741A9B4FBD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0.125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13.5 ohms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T5D05 HRLM (3 - 6)</a:t>
            </a:r>
          </a:p>
        </p:txBody>
      </p:sp>
    </p:spTree>
    <p:extLst>
      <p:ext uri="{BB962C8B-B14F-4D97-AF65-F5344CB8AC3E}">
        <p14:creationId xmlns:p14="http://schemas.microsoft.com/office/powerpoint/2010/main" val="91809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9A636-298D-4BA3-91B3-9169E13D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of a circuit that draws 4 amperes from a 12-volt source?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9BA32-DEBF-4083-8582-936A16658F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16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T5D06 HRLM (3 - 6)</a:t>
            </a:r>
          </a:p>
        </p:txBody>
      </p:sp>
    </p:spTree>
    <p:extLst>
      <p:ext uri="{BB962C8B-B14F-4D97-AF65-F5344CB8AC3E}">
        <p14:creationId xmlns:p14="http://schemas.microsoft.com/office/powerpoint/2010/main" val="2637187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50B7F-A585-4254-9770-4A7FF77CC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of a circuit that draws 4 amperes from a 12-volt source?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47D3F-DC62-4E09-8602-9BDCA7E3B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16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48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8 ohms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T5D06 HRLM (3 - 6)</a:t>
            </a:r>
          </a:p>
        </p:txBody>
      </p:sp>
    </p:spTree>
    <p:extLst>
      <p:ext uri="{BB962C8B-B14F-4D97-AF65-F5344CB8AC3E}">
        <p14:creationId xmlns:p14="http://schemas.microsoft.com/office/powerpoint/2010/main" val="3199448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8F31-E8A5-4A4D-A7E3-25DA85E9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in a circuit with an applied voltage of 120 volts and a resistance of 80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D05E1E-EB45-4349-8D8F-2E34264E4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9600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200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0.667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1.5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T5D07 HRLM (3 - 6)</a:t>
            </a:r>
          </a:p>
        </p:txBody>
      </p:sp>
    </p:spTree>
    <p:extLst>
      <p:ext uri="{BB962C8B-B14F-4D97-AF65-F5344CB8AC3E}">
        <p14:creationId xmlns:p14="http://schemas.microsoft.com/office/powerpoint/2010/main" val="518439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0FCE-3EC1-4115-B212-CA3FD02A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in a circuit with an applied voltage of 120 volts and a resistance of 80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2EC2C-A492-41CE-ACFE-26549533DC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9600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200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0.667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1.5 amperes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T5D07 HRLM (3 - 6)</a:t>
            </a:r>
          </a:p>
        </p:txBody>
      </p:sp>
    </p:spTree>
    <p:extLst>
      <p:ext uri="{BB962C8B-B14F-4D97-AF65-F5344CB8AC3E}">
        <p14:creationId xmlns:p14="http://schemas.microsoft.com/office/powerpoint/2010/main" val="3239586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789A9-7DF9-4C54-BED9-E8C92A2A5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through a 100-ohm resistor connected across 200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0947C-8C05-4F64-A87E-EA6CFFAC28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20,000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0.5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T5D08 HRLM (3 - 6)</a:t>
            </a:r>
          </a:p>
        </p:txBody>
      </p:sp>
    </p:spTree>
    <p:extLst>
      <p:ext uri="{BB962C8B-B14F-4D97-AF65-F5344CB8AC3E}">
        <p14:creationId xmlns:p14="http://schemas.microsoft.com/office/powerpoint/2010/main" val="110250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46742-FAC5-424B-8C67-27C98B33B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through a 100-ohm resistor connected across 200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9CC715-9879-437C-A840-55266B800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20,000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0.5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100 amperes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T5D08 HRLM (3 - 6)</a:t>
            </a:r>
          </a:p>
        </p:txBody>
      </p:sp>
    </p:spTree>
    <p:extLst>
      <p:ext uri="{BB962C8B-B14F-4D97-AF65-F5344CB8AC3E}">
        <p14:creationId xmlns:p14="http://schemas.microsoft.com/office/powerpoint/2010/main" val="985457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FF4B5-545C-44F8-8BC6-72B6C4CF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through a 24-ohm resistor connected across 240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117F3-9A2A-4A80-ABA2-1E4D724D70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24,000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0.1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216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T5D09 HRLM (3 - 6)</a:t>
            </a:r>
          </a:p>
        </p:txBody>
      </p:sp>
    </p:spTree>
    <p:extLst>
      <p:ext uri="{BB962C8B-B14F-4D97-AF65-F5344CB8AC3E}">
        <p14:creationId xmlns:p14="http://schemas.microsoft.com/office/powerpoint/2010/main" val="1094687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60772-EA7D-4E99-9744-9A72D5B84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current through a 24-ohm resistor connected across 240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6E876-717A-4F93-9645-A0E0816CAD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24,000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0.1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216 amperes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T5D09 HRLM (3 - 6)</a:t>
            </a:r>
          </a:p>
        </p:txBody>
      </p:sp>
    </p:spTree>
    <p:extLst>
      <p:ext uri="{BB962C8B-B14F-4D97-AF65-F5344CB8AC3E}">
        <p14:creationId xmlns:p14="http://schemas.microsoft.com/office/powerpoint/2010/main" val="1199698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FEAC0-CDDA-4D21-AAE5-7A3EF02B1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2-ohm resistor if a current of 0.5 amperes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45EE8-6C16-481C-8BC7-594B702DF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0.25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2.5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1.5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T5D10 HRLM (3 - 6)</a:t>
            </a:r>
          </a:p>
        </p:txBody>
      </p:sp>
    </p:spTree>
    <p:extLst>
      <p:ext uri="{BB962C8B-B14F-4D97-AF65-F5344CB8AC3E}">
        <p14:creationId xmlns:p14="http://schemas.microsoft.com/office/powerpoint/2010/main" val="203686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BCE29-4B83-45C8-87C7-DDF64855E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current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D4552-D5F4-43AE-9E15-4910E5ECBD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x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/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+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I = E – 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T5D01 HRLM (3 - 5)</a:t>
            </a:r>
          </a:p>
        </p:txBody>
      </p:sp>
    </p:spTree>
    <p:extLst>
      <p:ext uri="{BB962C8B-B14F-4D97-AF65-F5344CB8AC3E}">
        <p14:creationId xmlns:p14="http://schemas.microsoft.com/office/powerpoint/2010/main" val="944220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FBA26-0C88-4B0C-AB93-51DE5550C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2-ohm resistor if a current of 0.5 amperes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E7018-CC28-4934-BDCF-471D87A801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0.25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2.5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1.5 volts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T5D10 HRLM (3 - 6)</a:t>
            </a:r>
          </a:p>
        </p:txBody>
      </p:sp>
    </p:spTree>
    <p:extLst>
      <p:ext uri="{BB962C8B-B14F-4D97-AF65-F5344CB8AC3E}">
        <p14:creationId xmlns:p14="http://schemas.microsoft.com/office/powerpoint/2010/main" val="3490860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CB87D-40E4-4569-A9A6-E91ADEB6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10-ohm resistor if a current of 1 ampere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D8D5A-306B-4AF7-97DE-EE33E14AC3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11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9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T5D11 HRLM (3 - 7)</a:t>
            </a:r>
          </a:p>
        </p:txBody>
      </p:sp>
    </p:spTree>
    <p:extLst>
      <p:ext uri="{BB962C8B-B14F-4D97-AF65-F5344CB8AC3E}">
        <p14:creationId xmlns:p14="http://schemas.microsoft.com/office/powerpoint/2010/main" val="2090082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09BF9-393E-4AAA-8FDA-A1DE3FD5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10-ohm resistor if a current of 1 ampere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3D5A6-9388-446E-AC86-2484136E99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11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9 volts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T5D11 HRLM (3 - 7)</a:t>
            </a:r>
          </a:p>
        </p:txBody>
      </p:sp>
    </p:spTree>
    <p:extLst>
      <p:ext uri="{BB962C8B-B14F-4D97-AF65-F5344CB8AC3E}">
        <p14:creationId xmlns:p14="http://schemas.microsoft.com/office/powerpoint/2010/main" val="712462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F93-9AB1-4110-A76A-0696D4A5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10-ohm resistor if a current of 2 amperes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DD2BE-BA32-44D3-AAAC-CD66C201F9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8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0.2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12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20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T5D12 HRLM (3 - 7)</a:t>
            </a:r>
          </a:p>
        </p:txBody>
      </p:sp>
    </p:spTree>
    <p:extLst>
      <p:ext uri="{BB962C8B-B14F-4D97-AF65-F5344CB8AC3E}">
        <p14:creationId xmlns:p14="http://schemas.microsoft.com/office/powerpoint/2010/main" val="3727878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E5597-6446-4F3E-ACE0-79240642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voltage across a 10-ohm resistor if a current of 2 amperes flows through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A5F86-9ED0-4025-9E94-86644FC49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8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0.2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12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20 volts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T5D12 HRLM (3 - 7)</a:t>
            </a:r>
          </a:p>
        </p:txBody>
      </p:sp>
    </p:spTree>
    <p:extLst>
      <p:ext uri="{BB962C8B-B14F-4D97-AF65-F5344CB8AC3E}">
        <p14:creationId xmlns:p14="http://schemas.microsoft.com/office/powerpoint/2010/main" val="1810885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ADC4D-481F-44B4-85BC-AB03A4F42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which type of circuit is DC current the same through all components?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357EB-C91C-4A24-B24F-139EAE13D3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Series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Resonant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Branch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T5D13 HRLM (3 - 2)</a:t>
            </a:r>
          </a:p>
        </p:txBody>
      </p:sp>
    </p:spTree>
    <p:extLst>
      <p:ext uri="{BB962C8B-B14F-4D97-AF65-F5344CB8AC3E}">
        <p14:creationId xmlns:p14="http://schemas.microsoft.com/office/powerpoint/2010/main" val="421417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9A65B-5FF4-471F-B826-EB37C14BE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which type of circuit is DC current the same through all components?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85BC65-48D8-441A-AD73-6E3437D79F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Series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Resonant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Branch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A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T5D13 HRLM (3 - 2)</a:t>
            </a:r>
          </a:p>
        </p:txBody>
      </p:sp>
    </p:spTree>
    <p:extLst>
      <p:ext uri="{BB962C8B-B14F-4D97-AF65-F5344CB8AC3E}">
        <p14:creationId xmlns:p14="http://schemas.microsoft.com/office/powerpoint/2010/main" val="2757770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1ACAA-BA0F-49D1-99F4-48647BB7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which type of circuit is voltage the same across all components?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C6165-1975-4C18-99EA-A3B80D3119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Series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Resonant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Branch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T5D14 HRLM (3 - 2)</a:t>
            </a:r>
          </a:p>
        </p:txBody>
      </p:sp>
    </p:spTree>
    <p:extLst>
      <p:ext uri="{BB962C8B-B14F-4D97-AF65-F5344CB8AC3E}">
        <p14:creationId xmlns:p14="http://schemas.microsoft.com/office/powerpoint/2010/main" val="1573439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3ECEA-723C-42E7-A1E4-0E0D5F9B9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In which type of circuit is voltage the same across all components?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F80AF-69D0-407A-BA21-E34D2BF38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Series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Parallel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Resonant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Branch</a:t>
            </a:r>
          </a:p>
          <a:p>
            <a:pPr marL="0" indent="0"/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T5D14 HRLM (3 - 2)</a:t>
            </a:r>
          </a:p>
        </p:txBody>
      </p:sp>
    </p:spTree>
    <p:extLst>
      <p:ext uri="{BB962C8B-B14F-4D97-AF65-F5344CB8AC3E}">
        <p14:creationId xmlns:p14="http://schemas.microsoft.com/office/powerpoint/2010/main" val="338348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5F3C2-94C3-424B-8C38-CEFD1EA90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voltage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95532-D092-42DE-AF10-2E24DEE63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x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/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+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– 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5D02 HRLM (3 - 5)</a:t>
            </a:r>
          </a:p>
        </p:txBody>
      </p:sp>
    </p:spTree>
    <p:extLst>
      <p:ext uri="{BB962C8B-B14F-4D97-AF65-F5344CB8AC3E}">
        <p14:creationId xmlns:p14="http://schemas.microsoft.com/office/powerpoint/2010/main" val="59181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563D-DCBA-4D4D-A80C-4FD4459F8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voltage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E18A5-6489-4A8C-B073-EF554F39F6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x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/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+ R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E = I – R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T5D02 HRLM (3 - 5)</a:t>
            </a:r>
          </a:p>
        </p:txBody>
      </p:sp>
    </p:spTree>
    <p:extLst>
      <p:ext uri="{BB962C8B-B14F-4D97-AF65-F5344CB8AC3E}">
        <p14:creationId xmlns:p14="http://schemas.microsoft.com/office/powerpoint/2010/main" val="103775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1333-A2E3-4295-BE90-F684449E9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resistance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D7507-7F5F-45DC-87FB-4EDF632878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x I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/ I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+ I </a:t>
            </a:r>
          </a:p>
          <a:p>
            <a:pPr marL="457200" indent="-457200">
              <a:buAutoNum type="alphaUcPeriod"/>
            </a:pPr>
            <a:r>
              <a:rPr lang="pt-BR">
                <a:latin typeface="+mn-lt"/>
              </a:rPr>
              <a:t>R </a:t>
            </a:r>
            <a:r>
              <a:rPr lang="pt-BR" dirty="0">
                <a:latin typeface="+mn-lt"/>
              </a:rPr>
              <a:t>= E – I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T5D03 HRLM (3 - 5)</a:t>
            </a:r>
          </a:p>
        </p:txBody>
      </p:sp>
    </p:spTree>
    <p:extLst>
      <p:ext uri="{BB962C8B-B14F-4D97-AF65-F5344CB8AC3E}">
        <p14:creationId xmlns:p14="http://schemas.microsoft.com/office/powerpoint/2010/main" val="152475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BEFC2-932D-4B7A-8476-2F3561678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formula is used to calculate resistance in a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69F908-4979-4F5A-9A4C-E62790BCDF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x I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/ I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+ I </a:t>
            </a:r>
          </a:p>
          <a:p>
            <a:pPr marL="457200" indent="-457200">
              <a:buAutoNum type="alphaUcPeriod"/>
            </a:pPr>
            <a:r>
              <a:rPr lang="pt-BR" dirty="0">
                <a:latin typeface="+mn-lt"/>
              </a:rPr>
              <a:t>R = E – I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T5D03 HRLM (3 - 5)</a:t>
            </a:r>
          </a:p>
        </p:txBody>
      </p:sp>
    </p:spTree>
    <p:extLst>
      <p:ext uri="{BB962C8B-B14F-4D97-AF65-F5344CB8AC3E}">
        <p14:creationId xmlns:p14="http://schemas.microsoft.com/office/powerpoint/2010/main" val="206073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4F793-B09E-47F8-9F3C-36844E518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of a circuit in which a current of 3 amperes flows through a resistor connected to 90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C80BE-0931-4B2B-8F98-6BF48754B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3 ohms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30 ohms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93 ohms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270 ohms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T5D04 HRLM (3 - 6)</a:t>
            </a:r>
          </a:p>
        </p:txBody>
      </p:sp>
    </p:spTree>
    <p:extLst>
      <p:ext uri="{BB962C8B-B14F-4D97-AF65-F5344CB8AC3E}">
        <p14:creationId xmlns:p14="http://schemas.microsoft.com/office/powerpoint/2010/main" val="1585090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9078B-3CE6-486C-BCEC-F32DB7DA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of a circuit in which a current of 3 amperes flows through a resistor connected to 90 volts?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1FC6-06FF-4E0E-9E2F-5D7383373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3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93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270 ohms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T5D04 HRLM (3 - 6)</a:t>
            </a:r>
          </a:p>
        </p:txBody>
      </p:sp>
    </p:spTree>
    <p:extLst>
      <p:ext uri="{BB962C8B-B14F-4D97-AF65-F5344CB8AC3E}">
        <p14:creationId xmlns:p14="http://schemas.microsoft.com/office/powerpoint/2010/main" val="65459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C3D5C-87CB-41AF-B182-151EA2CD0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resistance in a circuit for which the applied voltage is 12 volts and the current flow is 1.5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DD4C6-AB1F-4878-80BB-94BE1B9EBE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0.125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8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13.5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T5D05 HRLM (3 - 6)</a:t>
            </a:r>
          </a:p>
        </p:txBody>
      </p:sp>
    </p:spTree>
    <p:extLst>
      <p:ext uri="{BB962C8B-B14F-4D97-AF65-F5344CB8AC3E}">
        <p14:creationId xmlns:p14="http://schemas.microsoft.com/office/powerpoint/2010/main" val="89147095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66</TotalTime>
  <Words>1118</Words>
  <Application>Microsoft Office PowerPoint</Application>
  <PresentationFormat>On-screen Show (4:3)</PresentationFormat>
  <Paragraphs>168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Times New Roman</vt:lpstr>
      <vt:lpstr>Module Theme</vt:lpstr>
      <vt:lpstr>What formula is used to calculate current in a circuit?</vt:lpstr>
      <vt:lpstr>What formula is used to calculate current in a circuit?</vt:lpstr>
      <vt:lpstr>What formula is used to calculate voltage in a circuit?</vt:lpstr>
      <vt:lpstr>What formula is used to calculate voltage in a circuit?</vt:lpstr>
      <vt:lpstr>What formula is used to calculate resistance in a circuit?</vt:lpstr>
      <vt:lpstr>What formula is used to calculate resistance in a circuit?</vt:lpstr>
      <vt:lpstr>What is the resistance of a circuit in which a current of 3 amperes flows through a resistor connected to 90 volts?</vt:lpstr>
      <vt:lpstr>What is the resistance of a circuit in which a current of 3 amperes flows through a resistor connected to 90 volts?</vt:lpstr>
      <vt:lpstr>What is the resistance in a circuit for which the applied voltage is 12 volts and the current flow is 1.5 amperes?</vt:lpstr>
      <vt:lpstr>What is the resistance in a circuit for which the applied voltage is 12 volts and the current flow is 1.5 amperes?</vt:lpstr>
      <vt:lpstr>What is the resistance of a circuit that draws 4 amperes from a 12-volt source?</vt:lpstr>
      <vt:lpstr>What is the resistance of a circuit that draws 4 amperes from a 12-volt source?</vt:lpstr>
      <vt:lpstr>What is the current in a circuit with an applied voltage of 120 volts and a resistance of 80 ohms?</vt:lpstr>
      <vt:lpstr>What is the current in a circuit with an applied voltage of 120 volts and a resistance of 80 ohms?</vt:lpstr>
      <vt:lpstr>What is the current through a 100-ohm resistor connected across 200 volts?</vt:lpstr>
      <vt:lpstr>What is the current through a 100-ohm resistor connected across 200 volts?</vt:lpstr>
      <vt:lpstr>What is the current through a 24-ohm resistor connected across 240 volts?</vt:lpstr>
      <vt:lpstr>What is the current through a 24-ohm resistor connected across 240 volts?</vt:lpstr>
      <vt:lpstr>What is the voltage across a 2-ohm resistor if a current of 0.5 amperes flows through it?</vt:lpstr>
      <vt:lpstr>What is the voltage across a 2-ohm resistor if a current of 0.5 amperes flows through it?</vt:lpstr>
      <vt:lpstr>What is the voltage across a 10-ohm resistor if a current of 1 ampere flows through it?</vt:lpstr>
      <vt:lpstr>What is the voltage across a 10-ohm resistor if a current of 1 ampere flows through it?</vt:lpstr>
      <vt:lpstr>What is the voltage across a 10-ohm resistor if a current of 2 amperes flows through it?</vt:lpstr>
      <vt:lpstr>What is the voltage across a 10-ohm resistor if a current of 2 amperes flows through it?</vt:lpstr>
      <vt:lpstr>In which type of circuit is DC current the same through all components?</vt:lpstr>
      <vt:lpstr>In which type of circuit is DC current the same through all components?</vt:lpstr>
      <vt:lpstr>In which type of circuit is voltage the same across all components?</vt:lpstr>
      <vt:lpstr>In which type of circuit is voltage the same across all components?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30</cp:revision>
  <dcterms:created xsi:type="dcterms:W3CDTF">2014-03-12T18:09:47Z</dcterms:created>
  <dcterms:modified xsi:type="dcterms:W3CDTF">2022-06-15T16:59:14Z</dcterms:modified>
</cp:coreProperties>
</file>