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88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  <p:sldId id="30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5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889C-7585-4DFE-ACBC-A42EEC0AD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With which countries are FCC-licensed amateur radio stations prohibited from exchanging communications?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02E54E-78E2-4A7F-9292-13DAF0422B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297363"/>
          </a:xfrm>
        </p:spPr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Any country whose administration has notified the International Telecommunications Union (ITU) that it objects to such communications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Any country whose administration has notified the American Radio Relay League (ARRL) that it objects to such communications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Any country banned from such communications by the International Amateur Radio Union (IARU) </a:t>
            </a:r>
          </a:p>
          <a:p>
            <a:pPr marL="0" indent="0"/>
            <a:r>
              <a:rPr lang="en-US" dirty="0">
                <a:latin typeface="+mn-lt"/>
              </a:rPr>
              <a:t>D. Any country banned from making such communications by the American Radio Relay League (ARRL)</a:t>
            </a:r>
          </a:p>
          <a:p>
            <a:pPr marL="0" indent="0"/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FCC Rule: [97.111(a)(1)] T1D01 HRLM (7 - 15)</a:t>
            </a:r>
          </a:p>
        </p:txBody>
      </p:sp>
    </p:spTree>
    <p:extLst>
      <p:ext uri="{BB962C8B-B14F-4D97-AF65-F5344CB8AC3E}">
        <p14:creationId xmlns:p14="http://schemas.microsoft.com/office/powerpoint/2010/main" val="396493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95B31-03F4-4BF7-97E9-49BD22619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When may amateur radio operators use their stations to notify other amateurs of the availability of equipment for sale or trade?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FE9469-2A04-48B4-A65E-E1B88173D4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Never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When the equipment is not the personal property of either the station licensee, or the control operator, or their close relatives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When no profit is made on the sale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When selling amateur radio equipment and not on a regular basis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) FCC Rule: [97.113(a)(3)(ii)] T1D05 HRLM (8 - 10)</a:t>
            </a:r>
          </a:p>
        </p:txBody>
      </p:sp>
    </p:spTree>
    <p:extLst>
      <p:ext uri="{BB962C8B-B14F-4D97-AF65-F5344CB8AC3E}">
        <p14:creationId xmlns:p14="http://schemas.microsoft.com/office/powerpoint/2010/main" val="1188893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B7001-6E4A-495D-81E9-F510E3384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What, if any, are the restrictions concerning transmission of language that may be considered indecent or obscene?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11CE5A-8312-458A-A6F5-B665E0C91B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A. The FCC maintains a list of words that are not permitted to be used on amateur frequencies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B. Any such language is prohibited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C. The ITU maintains a list of words that are not permitted to be used on amateur frequencies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D. There is no such prohibition 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FCC Rule: [97.113(a)(4)] T1D06 HRLM (8 - 10)</a:t>
            </a:r>
          </a:p>
        </p:txBody>
      </p:sp>
    </p:spTree>
    <p:extLst>
      <p:ext uri="{BB962C8B-B14F-4D97-AF65-F5344CB8AC3E}">
        <p14:creationId xmlns:p14="http://schemas.microsoft.com/office/powerpoint/2010/main" val="20392702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32357-DF3C-49E1-9BA7-D9B8530BE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What, if any, are the restrictions concerning transmission of language that may be considered indecent or obscene?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E19871-9313-42E4-AC7B-356AEBB854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A. The FCC maintains a list of words that are not permitted to be used on amateur frequencies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B. Any such language is prohibited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C. The ITU maintains a list of words that are not permitted to be used on amateur frequencies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D. There is no such prohibition 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(B) FCC Rule: [97.113(a)(4)] T1D06 HRLM (8 - 10)</a:t>
            </a:r>
          </a:p>
        </p:txBody>
      </p:sp>
    </p:spTree>
    <p:extLst>
      <p:ext uri="{BB962C8B-B14F-4D97-AF65-F5344CB8AC3E}">
        <p14:creationId xmlns:p14="http://schemas.microsoft.com/office/powerpoint/2010/main" val="4008024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F5E3D-85DC-4C18-B865-BA3A4B844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What types of amateur stations can automatically retransmit the signals of other amateur stations?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082F8B-6C74-41E8-B901-A2D039DA23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Auxiliary, beacon, or Earth stations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Earth, repeater, or space stations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Beacon, repeater, or space stations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Repeater, auxiliary, or space stations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FCC Rule: [97.113(d)] T1D07 HRLM (8 - 11)</a:t>
            </a:r>
          </a:p>
        </p:txBody>
      </p:sp>
    </p:spTree>
    <p:extLst>
      <p:ext uri="{BB962C8B-B14F-4D97-AF65-F5344CB8AC3E}">
        <p14:creationId xmlns:p14="http://schemas.microsoft.com/office/powerpoint/2010/main" val="41908546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938D2-9E4B-4599-AAA0-EFF437E06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What types of amateur stations can automatically retransmit the signals of other amateur stations?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D2A88-FF57-4D0D-BBD9-B32BEE9DB1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Auxiliary, beacon, or Earth stations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Earth, repeater, or space stations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Beacon, repeater, or space stations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Repeater, auxiliary, or space stations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(D) FCC Rule: [97.113(d)] T1D07 HRLM (8 - 11)</a:t>
            </a:r>
          </a:p>
        </p:txBody>
      </p:sp>
    </p:spTree>
    <p:extLst>
      <p:ext uri="{BB962C8B-B14F-4D97-AF65-F5344CB8AC3E}">
        <p14:creationId xmlns:p14="http://schemas.microsoft.com/office/powerpoint/2010/main" val="3511024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B5FA6-BE9F-454B-969D-1FAE2E637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In which of the following circumstances may the control operator of an amateur station receive compensation for operating that station?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3B07AF-589E-42E4-8E2F-CC9687BCDA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When the communication is related to the sale of amateur equipment by the control operator's employer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When the communication is incidental to classroom instruction at an educational institution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When the communication is made to obtain emergency information for a local broadcast station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FCC Rule: [97.113(a)(3)(iii)] T1D08 HRLM (8 - 10)</a:t>
            </a:r>
          </a:p>
        </p:txBody>
      </p:sp>
    </p:spTree>
    <p:extLst>
      <p:ext uri="{BB962C8B-B14F-4D97-AF65-F5344CB8AC3E}">
        <p14:creationId xmlns:p14="http://schemas.microsoft.com/office/powerpoint/2010/main" val="33489101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EDD03-6DC8-465F-ADE9-3C67057F4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In which of the following circumstances may the control operator of an amateur station receive compensation for operating that station?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8F559B-35B8-4ACE-85AE-D40D587694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When the communication is related to the sale of amateur equipment by the control operator's employer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When the communication is incidental to classroom instruction at an educational institution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When the communication is made to obtain emergency information for a local broadcast station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(B) FCC Rule: [97.113(a)(3)(iii)] T1D08 HRLM (8 - 10)</a:t>
            </a:r>
          </a:p>
        </p:txBody>
      </p:sp>
    </p:spTree>
    <p:extLst>
      <p:ext uri="{BB962C8B-B14F-4D97-AF65-F5344CB8AC3E}">
        <p14:creationId xmlns:p14="http://schemas.microsoft.com/office/powerpoint/2010/main" val="35848524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DEDAE-51A9-437B-BAD7-57C58C7DE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When may amateur stations authorized to transmit information in support of broadcasting, program production, or news gathering, assuming no other means is available?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C5FA1-5BFC-40CA-AE5A-47FFB6D267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590800"/>
            <a:ext cx="8229600" cy="3535363"/>
          </a:xfrm>
        </p:spPr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When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such communications are directly related to the immediate safety of human life or protection of property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W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hen broadcasting communications to or from the space shuttle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When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noncommercial programming is gathered and supplied exclusively to the National Public Radio network 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Never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	FCC Rule: [97.113(5)(b)] T1D09 HRLM (8 - 11)</a:t>
            </a:r>
          </a:p>
        </p:txBody>
      </p:sp>
    </p:spTree>
    <p:extLst>
      <p:ext uri="{BB962C8B-B14F-4D97-AF65-F5344CB8AC3E}">
        <p14:creationId xmlns:p14="http://schemas.microsoft.com/office/powerpoint/2010/main" val="30396051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2ADFC-403E-435F-A012-8B076F47C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When may amateur stations authorized to transmit information in support of broadcasting, program production, or news gathering, assuming no other means is available?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5461A1-7851-405A-B3F3-A3910621B0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590800"/>
            <a:ext cx="8229600" cy="3535363"/>
          </a:xfrm>
        </p:spPr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When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such communications are directly related to the immediate safety of human life or protection of property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W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hen broadcasting communications to or from the space shuttle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When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noncommercial programming is gathered and supplied exclusively to the National Public Radio network 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Never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	(A) FCC Rule: [97.113(5)(b)] T1D09 HRLM (8 - 11)</a:t>
            </a:r>
          </a:p>
        </p:txBody>
      </p:sp>
    </p:spTree>
    <p:extLst>
      <p:ext uri="{BB962C8B-B14F-4D97-AF65-F5344CB8AC3E}">
        <p14:creationId xmlns:p14="http://schemas.microsoft.com/office/powerpoint/2010/main" val="11448446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DCD17-35D4-4187-A509-C8717036C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How does the FCC define broadcasting for the Amateur Radio Service?</a:t>
            </a:r>
            <a:endParaRPr lang="en-US" b="0" i="0" u="none" strike="noStrike" baseline="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295AB9-E81C-43ED-ACCF-E49071238C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Two-way transmissions by amateur stations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latin typeface="+mn-lt"/>
              </a:rPr>
              <a:t>Any transmission made by the licensed station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Transmission of messages directed only to amateur operators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Transmissions intended for reception by the general public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FCC Rule: [97.3(a)(10)] T1D10 HRLM (8 - 11)</a:t>
            </a:r>
          </a:p>
        </p:txBody>
      </p:sp>
    </p:spTree>
    <p:extLst>
      <p:ext uri="{BB962C8B-B14F-4D97-AF65-F5344CB8AC3E}">
        <p14:creationId xmlns:p14="http://schemas.microsoft.com/office/powerpoint/2010/main" val="778434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4AFB5-7F5E-43F8-9E15-9C89F9F77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With which countries are FCC-licensed amateur radio stations prohibited from exchanging communications?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D4A0D0-C126-4700-91EA-F68B007D8D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297363"/>
          </a:xfrm>
        </p:spPr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Any country whose administration has notified the International Telecommunications Union (ITU) that it objects to such communications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Any country whose administration has notified the American Radio Relay League (ARRL) that it objects to such communications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Any country banned from such communications by the International Amateur Radio Union (IARU) </a:t>
            </a:r>
          </a:p>
          <a:p>
            <a:pPr marL="0" indent="0"/>
            <a:r>
              <a:rPr lang="en-US" dirty="0">
                <a:latin typeface="+mn-lt"/>
              </a:rPr>
              <a:t>D. Any country banned from making such communications by the American Radio Relay League (ARRL)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(A) FCC Rule: [97.111(a)(1)] T1D01 HRLM (7 - 15)</a:t>
            </a:r>
          </a:p>
        </p:txBody>
      </p:sp>
    </p:spTree>
    <p:extLst>
      <p:ext uri="{BB962C8B-B14F-4D97-AF65-F5344CB8AC3E}">
        <p14:creationId xmlns:p14="http://schemas.microsoft.com/office/powerpoint/2010/main" val="24498966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BF61C5-C97D-437B-B947-D88629E09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How does the FCC define broadcasting for the Amateur Radio Service?</a:t>
            </a:r>
            <a:endParaRPr lang="en-US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4379E-6BDE-47B5-A220-E6E7088EA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Two-way transmissions by amateur stations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latin typeface="+mn-lt"/>
              </a:rPr>
              <a:t>Any transmission made by the licensed station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Transmission of messages directed only to amateur operators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Transmissions intended for reception by the general public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(D) FCC Rule: [97.3(a)(10)] T1D10 HRLM (8 - 11)</a:t>
            </a:r>
          </a:p>
        </p:txBody>
      </p:sp>
    </p:spTree>
    <p:extLst>
      <p:ext uri="{BB962C8B-B14F-4D97-AF65-F5344CB8AC3E}">
        <p14:creationId xmlns:p14="http://schemas.microsoft.com/office/powerpoint/2010/main" val="37583425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57836-38DB-4165-9D65-4DEA5A6BC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When may an amateur station transmit without on-the-air identification?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079903-B330-43AE-AB00-DC90023D5C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A. When the transmissions are of a brief nature to make station adjustments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B. When the transmissions are unmodulated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C. When the transmitted power level is below 1 watt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D. When transmitting signals to control model craft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FCC Rule: [97.119(a)] T1D11 HRLM (8 - 3)</a:t>
            </a:r>
          </a:p>
        </p:txBody>
      </p:sp>
    </p:spTree>
    <p:extLst>
      <p:ext uri="{BB962C8B-B14F-4D97-AF65-F5344CB8AC3E}">
        <p14:creationId xmlns:p14="http://schemas.microsoft.com/office/powerpoint/2010/main" val="14795880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4062E-C6FA-421A-9370-41384ABDE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When may an amateur station transmit without on-the-air identification?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38CD55-9B56-4228-8358-F75A50A76B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A. When the transmissions are of a brief nature to make station adjustments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B. When the transmissions are unmodulated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C. When the transmitted power level is below 1 watt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D. When transmitting signals to control model craft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(D) FCC Rule: [97.119(a)] T1D11 HRLM (8 - 3)</a:t>
            </a:r>
          </a:p>
          <a:p>
            <a:endParaRPr lang="en-US" b="0" i="0" u="none" strike="noStrike" baseline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405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9E19D-79C8-498E-93F8-91DEAA08B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Under which of the following circumstances may an amateur radio station make one-way transmissions?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A1645C-1A39-4421-AEBB-EDC47CEB9B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In all circumstances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Broadcasting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International Morse Code Practice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Telecommand or transmissions of telemetry</a:t>
            </a:r>
          </a:p>
          <a:p>
            <a:pPr marL="0" indent="0"/>
            <a:r>
              <a:rPr lang="en-US" b="0" i="0" u="none" strike="noStrike" baseline="0" dirty="0">
                <a:solidFill>
                  <a:srgbClr val="000000"/>
                </a:solidFill>
                <a:latin typeface="+mn-lt"/>
              </a:rPr>
              <a:t>FCC 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Rule: [97.113(b),97.111(b)] T1D02 HRLM (8 - 11)</a:t>
            </a:r>
          </a:p>
        </p:txBody>
      </p:sp>
    </p:spTree>
    <p:extLst>
      <p:ext uri="{BB962C8B-B14F-4D97-AF65-F5344CB8AC3E}">
        <p14:creationId xmlns:p14="http://schemas.microsoft.com/office/powerpoint/2010/main" val="2366522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EE9FC-B991-4566-99A5-E7C6CFB4D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Under which of the following circumstances may an amateur radio station make one-way transmissions?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1CF28E-6CD2-4815-B749-BB71D62C52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In all circumstances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Broadcasting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International Morse Code Practice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Telecommand or transmissions of telemetry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(B) FCC Rule: [97.113(b),97.111(b)] T1D02 HRLM (8 - 11)</a:t>
            </a:r>
          </a:p>
        </p:txBody>
      </p:sp>
    </p:spTree>
    <p:extLst>
      <p:ext uri="{BB962C8B-B14F-4D97-AF65-F5344CB8AC3E}">
        <p14:creationId xmlns:p14="http://schemas.microsoft.com/office/powerpoint/2010/main" val="2771462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B7801-C5C2-446E-905A-7CBF24F13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When is it permissible to transmit messages encoded to hide their meaning?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75CDFB-4AF7-4E94-BA4D-12EC2BE278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Only during contests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latin typeface="+mn-lt"/>
              </a:rPr>
              <a:t>Only when transmitting certain approved digital codes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Only when transmitting control commands to space stations or radio control craft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Never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FCC Rule: [97.211(b), 97.215(b), 97.114(a)(4)] T1D03 HRLM (8 - 11)</a:t>
            </a:r>
          </a:p>
        </p:txBody>
      </p:sp>
    </p:spTree>
    <p:extLst>
      <p:ext uri="{BB962C8B-B14F-4D97-AF65-F5344CB8AC3E}">
        <p14:creationId xmlns:p14="http://schemas.microsoft.com/office/powerpoint/2010/main" val="923922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73ED1-2721-485F-9EAD-BD45933BB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When is it permissible to transmit messages encoded to hide their meaning?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1A1C74-D803-4EE0-8751-1D9A0E8CC1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Only during contests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latin typeface="+mn-lt"/>
              </a:rPr>
              <a:t>Only when transmitting certain approved digital codes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Only when transmitting control commands to space stations or radio control craft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Never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(C) FCC Rule: [97.211(b), 97.215(b), 97.114(a)(4)] T1D03 HRLM (8 - 11)</a:t>
            </a:r>
          </a:p>
        </p:txBody>
      </p:sp>
    </p:spTree>
    <p:extLst>
      <p:ext uri="{BB962C8B-B14F-4D97-AF65-F5344CB8AC3E}">
        <p14:creationId xmlns:p14="http://schemas.microsoft.com/office/powerpoint/2010/main" val="3071087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596F5-82B1-455E-9161-EF79EC32D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Under what conditions is an amateur station authorized to transmit music using a phone emission?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6FEACA-E0B0-4767-BF94-09AFD0C1AA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When incidental to an authorized retransmission of manned spacecraft communications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When the music produces no spurious emissions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When transmissions are limited to less than three minutes per hour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+mn-lt"/>
              </a:rPr>
              <a:t>D. 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When the music is transmitted above 1280 MHz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FCC Rule: [97.113(a)(4), 97.113(c)] T1D04 HRLM (8 - 11)</a:t>
            </a:r>
          </a:p>
        </p:txBody>
      </p:sp>
    </p:spTree>
    <p:extLst>
      <p:ext uri="{BB962C8B-B14F-4D97-AF65-F5344CB8AC3E}">
        <p14:creationId xmlns:p14="http://schemas.microsoft.com/office/powerpoint/2010/main" val="905783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7E354-5F31-4D04-8593-77C2239C0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Under what conditions is an amateur station authorized to transmit music using a phone emission?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C89E25-86A1-4A1C-BA54-2D7D04323B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When incidental to an authorized retransmission of manned spacecraft communications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When the music produces no spurious emissions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When transmissions are limited to less than three minutes per hour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When the music is transmitted above 1280 MHz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(A) FCC Rule: [97.113(a)(4), 97.113(c)] T1D04 HRLM (8 - 11)</a:t>
            </a:r>
          </a:p>
        </p:txBody>
      </p:sp>
    </p:spTree>
    <p:extLst>
      <p:ext uri="{BB962C8B-B14F-4D97-AF65-F5344CB8AC3E}">
        <p14:creationId xmlns:p14="http://schemas.microsoft.com/office/powerpoint/2010/main" val="2598057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267C5-2E28-4F73-8F2D-162DD2DB1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When may amateur radio operators use their stations to notify other amateurs of the availability of equipment for sale or trade?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8A78E1-ADAB-4611-AA4E-9191C4AE07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Never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When the equipment is not the personal property of either the station licensee, or the control operator, or their close relatives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When no profit is made on the sale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When selling amateur radio equipment and not on a regular basis</a:t>
            </a:r>
          </a:p>
          <a:p>
            <a:pPr marL="0" indent="0"/>
            <a:r>
              <a:rPr lang="en-US" b="0" i="0" u="none" strike="noStrike" baseline="0" dirty="0">
                <a:solidFill>
                  <a:srgbClr val="000000"/>
                </a:solidFill>
                <a:latin typeface="+mn-lt"/>
              </a:rPr>
              <a:t>FCC 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Rule: [97.113(a)(3)(ii)] T1D05 HRLM (8 - 10)</a:t>
            </a:r>
          </a:p>
        </p:txBody>
      </p:sp>
    </p:spTree>
    <p:extLst>
      <p:ext uri="{BB962C8B-B14F-4D97-AF65-F5344CB8AC3E}">
        <p14:creationId xmlns:p14="http://schemas.microsoft.com/office/powerpoint/2010/main" val="1213115225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135</TotalTime>
  <Words>1751</Words>
  <Application>Microsoft Office PowerPoint</Application>
  <PresentationFormat>On-screen Show (4:3)</PresentationFormat>
  <Paragraphs>132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Times New Roman</vt:lpstr>
      <vt:lpstr>Module Theme</vt:lpstr>
      <vt:lpstr>With which countries are FCC-licensed amateur radio stations prohibited from exchanging communications?</vt:lpstr>
      <vt:lpstr>With which countries are FCC-licensed amateur radio stations prohibited from exchanging communications?</vt:lpstr>
      <vt:lpstr>Under which of the following circumstances may an amateur radio station make one-way transmissions?</vt:lpstr>
      <vt:lpstr>Under which of the following circumstances may an amateur radio station make one-way transmissions?</vt:lpstr>
      <vt:lpstr>When is it permissible to transmit messages encoded to hide their meaning?</vt:lpstr>
      <vt:lpstr>When is it permissible to transmit messages encoded to hide their meaning?</vt:lpstr>
      <vt:lpstr>Under what conditions is an amateur station authorized to transmit music using a phone emission?</vt:lpstr>
      <vt:lpstr>Under what conditions is an amateur station authorized to transmit music using a phone emission?</vt:lpstr>
      <vt:lpstr>When may amateur radio operators use their stations to notify other amateurs of the availability of equipment for sale or trade?</vt:lpstr>
      <vt:lpstr>When may amateur radio operators use their stations to notify other amateurs of the availability of equipment for sale or trade?</vt:lpstr>
      <vt:lpstr>What, if any, are the restrictions concerning transmission of language that may be considered indecent or obscene?</vt:lpstr>
      <vt:lpstr>What, if any, are the restrictions concerning transmission of language that may be considered indecent or obscene?</vt:lpstr>
      <vt:lpstr>What types of amateur stations can automatically retransmit the signals of other amateur stations?</vt:lpstr>
      <vt:lpstr>What types of amateur stations can automatically retransmit the signals of other amateur stations?</vt:lpstr>
      <vt:lpstr>In which of the following circumstances may the control operator of an amateur station receive compensation for operating that station? </vt:lpstr>
      <vt:lpstr>In which of the following circumstances may the control operator of an amateur station receive compensation for operating that station? </vt:lpstr>
      <vt:lpstr>When may amateur stations authorized to transmit information in support of broadcasting, program production, or news gathering, assuming no other means is available?</vt:lpstr>
      <vt:lpstr>When may amateur stations authorized to transmit information in support of broadcasting, program production, or news gathering, assuming no other means is available?</vt:lpstr>
      <vt:lpstr>How does the FCC define broadcasting for the Amateur Radio Service?</vt:lpstr>
      <vt:lpstr>How does the FCC define broadcasting for the Amateur Radio Service?</vt:lpstr>
      <vt:lpstr>When may an amateur station transmit without on-the-air identification?</vt:lpstr>
      <vt:lpstr>When may an amateur station transmit without on-the-air identification?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60</cp:revision>
  <dcterms:created xsi:type="dcterms:W3CDTF">2014-03-12T18:09:47Z</dcterms:created>
  <dcterms:modified xsi:type="dcterms:W3CDTF">2022-06-21T15:22:29Z</dcterms:modified>
</cp:coreProperties>
</file>