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81670-89CE-41E4-BD29-764BC4694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telemetry information is typically transmitted by satellite beacons?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4BA67-00E5-40BD-B455-E05B331885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signal strength of received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Time of day accurate to plus or minus 1/10 second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Health and status of the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T8B01 HRLM (6 - 24)</a:t>
            </a:r>
          </a:p>
        </p:txBody>
      </p:sp>
    </p:spTree>
    <p:extLst>
      <p:ext uri="{BB962C8B-B14F-4D97-AF65-F5344CB8AC3E}">
        <p14:creationId xmlns:p14="http://schemas.microsoft.com/office/powerpoint/2010/main" val="1792596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8D5F6-F812-4AD3-AEA5-306182CB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satellite beacon?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57C7B-104C-4B13-8CD3-9900D1B7AB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primary transmit antenna on the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indicator light that shows where to point your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reflective surface on the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transmission from a satellite that contains status information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T8B05 HRLM (6 - 23)</a:t>
            </a:r>
          </a:p>
        </p:txBody>
      </p:sp>
    </p:spTree>
    <p:extLst>
      <p:ext uri="{BB962C8B-B14F-4D97-AF65-F5344CB8AC3E}">
        <p14:creationId xmlns:p14="http://schemas.microsoft.com/office/powerpoint/2010/main" val="3224552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45C1-CE98-46CB-A407-D00710B0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are inputs to a satellite tracking program?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104DD-106F-47D6-95DA-C542578C1E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satellite transmitted power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The Keplerian elements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last observed time of zero Doppler shift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T8B06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261605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727A2-1E94-48C3-8587-581C1D500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are inputs to a satellite tracking program?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65B93-7837-4DE8-8AEA-DCC468D238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>
                <a:latin typeface="+mn-lt"/>
              </a:rPr>
              <a:t>The </a:t>
            </a:r>
            <a:r>
              <a:rPr lang="en-US" dirty="0">
                <a:latin typeface="+mn-lt"/>
              </a:rPr>
              <a:t>satellite transmitted power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Keplerian elements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last observed time of zero Doppler shift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T8B06 HRLM (6 - 24)</a:t>
            </a:r>
          </a:p>
        </p:txBody>
      </p:sp>
    </p:spTree>
    <p:extLst>
      <p:ext uri="{BB962C8B-B14F-4D97-AF65-F5344CB8AC3E}">
        <p14:creationId xmlns:p14="http://schemas.microsoft.com/office/powerpoint/2010/main" val="3283975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C97C5-A623-4C30-9E82-F5E52BB2E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Doppler shift in reference to satellite communications?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73DB2-85EA-4C9A-9366-F73DEF94C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change in the satellite orbit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mode where the satellite receives signals on one band and transmits on another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observed change in signal frequency caused by relative motion between the satellite and the earth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special digital communications mode for some satellites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T8B07 HRLM (6 - 23)</a:t>
            </a:r>
          </a:p>
        </p:txBody>
      </p:sp>
    </p:spTree>
    <p:extLst>
      <p:ext uri="{BB962C8B-B14F-4D97-AF65-F5344CB8AC3E}">
        <p14:creationId xmlns:p14="http://schemas.microsoft.com/office/powerpoint/2010/main" val="210506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AD198-6412-42B5-8848-279B5324B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Doppler shift in reference to satellite communications?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01EBE0-3ADD-458B-AEE2-D4FE2E13A6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change in the satellite orbit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mode where the satellite receives signals on one band and transmits on another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observed change in signal frequency caused by relative motion between the satellite and the earth station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special digital communications mode for some satellites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T8B07 HRLM (6 - 23)</a:t>
            </a:r>
          </a:p>
        </p:txBody>
      </p:sp>
    </p:spTree>
    <p:extLst>
      <p:ext uri="{BB962C8B-B14F-4D97-AF65-F5344CB8AC3E}">
        <p14:creationId xmlns:p14="http://schemas.microsoft.com/office/powerpoint/2010/main" val="2394056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6DA08-32D6-40B5-A54F-1C6D46D30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meant by the statement that a satellite is operating in mode U/V?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9C82E-3CCA-4D3A-A375-915955535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satellite uplink is in the 15 meter band and the downlink is in the 10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satellite uplink is in the 70 centimeter band and the downlink is in the 2 meter 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satellite operates using ultraviolet frequencies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satellite frequencies are usually variable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T8B08 HRLM (6 - 24)</a:t>
            </a:r>
          </a:p>
        </p:txBody>
      </p:sp>
    </p:spTree>
    <p:extLst>
      <p:ext uri="{BB962C8B-B14F-4D97-AF65-F5344CB8AC3E}">
        <p14:creationId xmlns:p14="http://schemas.microsoft.com/office/powerpoint/2010/main" val="19013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C969-D135-4410-A6CB-EC6C0A4C6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meant by the statement that a satellite is operating in mode U/V?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A5053-1D06-4D97-B573-CB77FE7ED6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satellite uplink is in the 15 meter band and the downlink is in the 10 meter band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satellite uplink is in the 70 centimeter band and the downlink is in the 2 meter band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satellite operates using ultraviolet frequencies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satellite frequencies are usually variable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T8B08 HRLM (6 - 24)</a:t>
            </a:r>
          </a:p>
        </p:txBody>
      </p:sp>
    </p:spTree>
    <p:extLst>
      <p:ext uri="{BB962C8B-B14F-4D97-AF65-F5344CB8AC3E}">
        <p14:creationId xmlns:p14="http://schemas.microsoft.com/office/powerpoint/2010/main" val="3005965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71D1A-15C6-4019-8F80-6172234B3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causes spin fading of satellite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F9BAC-7EDC-437F-865C-D8614F3FC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Circular polarized noise interference radiated from the sun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Rotation of the satellite and its antennas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Doppler shift of the received signal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Interfering signals within the satellite uplink band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T8B09 HRLM (6 - 23)</a:t>
            </a:r>
          </a:p>
        </p:txBody>
      </p:sp>
    </p:spTree>
    <p:extLst>
      <p:ext uri="{BB962C8B-B14F-4D97-AF65-F5344CB8AC3E}">
        <p14:creationId xmlns:p14="http://schemas.microsoft.com/office/powerpoint/2010/main" val="3629404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6A35E-E75E-4B4D-AD74-41E7AD1CB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causes spin fading of satellite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FBB15-C668-4423-8E65-41E0C87613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Circular polarized noise interference radiated from the sun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Rotation of the satellite and its antennas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Doppler shift of the received signal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Interfering signals within the satellite uplink band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T8B09 HRLM (6 - 23)</a:t>
            </a:r>
          </a:p>
        </p:txBody>
      </p:sp>
    </p:spTree>
    <p:extLst>
      <p:ext uri="{BB962C8B-B14F-4D97-AF65-F5344CB8AC3E}">
        <p14:creationId xmlns:p14="http://schemas.microsoft.com/office/powerpoint/2010/main" val="1078241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84892-4450-4FF1-A6C4-A80833AF7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LEO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CB13C-FB38-4876-A33B-1CEABF0D41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sun synchronous satellite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highly elliptical orbit satellite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satellite in low energy operation mode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satellite in low earth orbit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T8B10 HRLM (6 - 23)</a:t>
            </a:r>
          </a:p>
        </p:txBody>
      </p:sp>
    </p:spTree>
    <p:extLst>
      <p:ext uri="{BB962C8B-B14F-4D97-AF65-F5344CB8AC3E}">
        <p14:creationId xmlns:p14="http://schemas.microsoft.com/office/powerpoint/2010/main" val="229929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61DC5-41A3-4AF4-8764-64B09E069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telemetry information is typically transmitted by satellite beacons?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89917-8C30-4A22-A664-134B2F8CD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signal strength of received signals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Time of day accurate to plus or minus 1/10 second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Health and status of the satellite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T8B01 HRLM (6 - 24)</a:t>
            </a:r>
          </a:p>
        </p:txBody>
      </p:sp>
    </p:spTree>
    <p:extLst>
      <p:ext uri="{BB962C8B-B14F-4D97-AF65-F5344CB8AC3E}">
        <p14:creationId xmlns:p14="http://schemas.microsoft.com/office/powerpoint/2010/main" val="649635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6DE7C-3C70-47EC-902C-C27DFC12C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LEO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A200C6-781D-4E29-8DD7-3ABAC08ED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sun synchronous satellite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highly elliptical orbit satellite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satellite in low energy operation mode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satellite in low earth orbit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T8B10 HRLM (6 - 23)</a:t>
            </a:r>
          </a:p>
        </p:txBody>
      </p:sp>
    </p:spTree>
    <p:extLst>
      <p:ext uri="{BB962C8B-B14F-4D97-AF65-F5344CB8AC3E}">
        <p14:creationId xmlns:p14="http://schemas.microsoft.com/office/powerpoint/2010/main" val="3309873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48B5B-8D76-4EFA-81FF-582971025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may receive telemetry from a space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53418-3897-4451-8871-7C607D05A2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Anyone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licensed radio amateur with a transmitter equipped for interrogating the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licensed radio amateur who has been certified by the protocol developer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licensed radio amateur who has registered for an access code from AMSAT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T8B11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668893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A6CBD-D1DE-4BA9-A508-9B26B64F8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Who may receive telemetry from a space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73DCE-314B-4E02-8772-2D40CED599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Anyone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licensed radio amateur with a transmitter equipped for interrogating the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licensed radio amateur who has been certified by the protocol developer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licensed radio amateur who has registered for an access code from AMSAT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T8B11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951007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891EE-816E-4747-928F-590A40EA4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way to determine whether your uplink power is neither too low nor too high?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FFD5D-DDF2-4911-8390-D69A8DFD3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Check your signal strength report in the telemetry data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Listen for distortion on your downlink signal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Your signal strength on the downlink should be about the same as the beacon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T8B12 HRLM (6 - 24)</a:t>
            </a:r>
          </a:p>
        </p:txBody>
      </p:sp>
    </p:spTree>
    <p:extLst>
      <p:ext uri="{BB962C8B-B14F-4D97-AF65-F5344CB8AC3E}">
        <p14:creationId xmlns:p14="http://schemas.microsoft.com/office/powerpoint/2010/main" val="3894346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ED7A5-7463-41D1-9AB3-C9125051D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way </a:t>
            </a:r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to determine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whether your uplink power is neither too low nor too high?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82864F-5E4D-4E58-9BA8-03DD9BD9F5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Check your signal strength report in the telemetry data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Listen for distortion on your downlink signal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Your signal strength on the downlink should be about the same as the beacon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T8B12 HRLM (6 - 24)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06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E6198-A2EC-4C85-BE02-5DFA14590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impact of using excessive effective radiated power on a satellite uplink?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157AD-44D3-44B4-9A96-6FBAA2D815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Possibility of commanding the satellite to an improper mode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Blocking access by other users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Overloading the satellite batteries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Possibility of rebooting the satellite control computer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T8B02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962908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1D89C-4B16-4FDD-8790-8C61F1799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impact of using excessive effective radiated power on a satellite uplink?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EA1F3-6216-4B62-8ADF-6ADDAF7DA0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Possibility of commanding the satellite to an improper mode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Blocking access by other users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Overloading the satellite batteries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Possibility of rebooting the satellite control computer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T8B02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0495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F5ED1-1170-443C-A19E-8B7037F36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are provided by satellite tracking programs?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C05A8-3EF4-4660-9408-16B66165DA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Maps showing the real-time position of the satellite track over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time, azimuth, and elevation of the start, maximum altitude, and end of a pass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apparent frequency of the satellite transmission, including effects of Doppler shift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T8B03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4187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47650-BBA8-49DF-9D03-EF3E6571D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are provided by satellite tracking programs?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194CDD-744E-41AA-814C-D5DFAA398B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Maps showing the real-time position of the satellite track over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time, azimuth, and elevation of the start, maximum altitude, and end of a pass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apparent frequency of the satellite transmission, including effects of Doppler shift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T8B03 HRLM (6 - 24)</a:t>
            </a:r>
          </a:p>
        </p:txBody>
      </p:sp>
    </p:spTree>
    <p:extLst>
      <p:ext uri="{BB962C8B-B14F-4D97-AF65-F5344CB8AC3E}">
        <p14:creationId xmlns:p14="http://schemas.microsoft.com/office/powerpoint/2010/main" val="39637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687BE-51C2-4B04-9615-C3116159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mode of transmission is used by amateur radio satellites?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C360A-2496-4BB6-B5D9-BCFBCE1A6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SSB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FM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CW/data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T8B04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429119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0E6EE-8F22-4DCC-99A1-CC502D8C2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mode of transmission is used by amateur radio satellites?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967A5-BA14-48CA-9A27-335F8C1510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SSB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FM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CW/data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T8B04 HRLM (6 - 24)</a:t>
            </a:r>
          </a:p>
        </p:txBody>
      </p:sp>
    </p:spTree>
    <p:extLst>
      <p:ext uri="{BB962C8B-B14F-4D97-AF65-F5344CB8AC3E}">
        <p14:creationId xmlns:p14="http://schemas.microsoft.com/office/powerpoint/2010/main" val="2875452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A508F-FCCE-4948-86AC-A3F453126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satellite beacon?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ADB3D-11B7-43DB-B042-BFCC7DD7D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primary transmit antenna on the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indicator light that shows where to point your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reflective surface on the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transmission from a satellite that contains status information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T8B05 HRLM (6 - 23)</a:t>
            </a:r>
          </a:p>
        </p:txBody>
      </p:sp>
    </p:spTree>
    <p:extLst>
      <p:ext uri="{BB962C8B-B14F-4D97-AF65-F5344CB8AC3E}">
        <p14:creationId xmlns:p14="http://schemas.microsoft.com/office/powerpoint/2010/main" val="3859380865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103</TotalTime>
  <Words>1425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What telemetry information is typically transmitted by satellite beacons?</vt:lpstr>
      <vt:lpstr>What telemetry information is typically transmitted by satellite beacons?</vt:lpstr>
      <vt:lpstr>What is the impact of using excessive effective radiated power on a satellite uplink?</vt:lpstr>
      <vt:lpstr>What is the impact of using excessive effective radiated power on a satellite uplink?</vt:lpstr>
      <vt:lpstr>Which of the following are provided by satellite tracking programs?</vt:lpstr>
      <vt:lpstr>Which of the following are provided by satellite tracking programs?</vt:lpstr>
      <vt:lpstr>What mode of transmission is used by amateur radio satellites?</vt:lpstr>
      <vt:lpstr>What mode of transmission is used by amateur radio satellites?</vt:lpstr>
      <vt:lpstr>What is a satellite beacon?</vt:lpstr>
      <vt:lpstr>What is a satellite beacon?</vt:lpstr>
      <vt:lpstr>Which of the following are inputs to a satellite tracking program?</vt:lpstr>
      <vt:lpstr>Which of the following are inputs to a satellite tracking program?</vt:lpstr>
      <vt:lpstr>What is Doppler shift in reference to satellite communications?</vt:lpstr>
      <vt:lpstr>What is Doppler shift in reference to satellite communications?</vt:lpstr>
      <vt:lpstr>What is meant by the statement that a satellite is operating in mode U/V?</vt:lpstr>
      <vt:lpstr>What is meant by the statement that a satellite is operating in mode U/V?</vt:lpstr>
      <vt:lpstr>What causes spin fading of satellite signals?</vt:lpstr>
      <vt:lpstr>What causes spin fading of satellite signals?</vt:lpstr>
      <vt:lpstr>What is a LEO satellite?</vt:lpstr>
      <vt:lpstr>What is a LEO satellite?</vt:lpstr>
      <vt:lpstr>Who may receive telemetry from a space station?</vt:lpstr>
      <vt:lpstr>Who may receive telemetry from a space station?</vt:lpstr>
      <vt:lpstr>Which of the following is a way to determine whether your uplink power is neither too low nor too high?</vt:lpstr>
      <vt:lpstr>Which of the following is a way to determine whether your uplink power is neither too low nor too high?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46</cp:revision>
  <dcterms:created xsi:type="dcterms:W3CDTF">2014-03-12T18:09:47Z</dcterms:created>
  <dcterms:modified xsi:type="dcterms:W3CDTF">2022-06-21T18:06:45Z</dcterms:modified>
</cp:coreProperties>
</file>