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4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A02B4-EDB1-486F-90E1-D027B7BE8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Why is the benefit of low SWR?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D4D86-998A-4A72-B2E0-6FDDB836F6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Reduced television interference 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educed signal loss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Less antenna wear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T9B01 HRLM (4 - 10)</a:t>
            </a:r>
          </a:p>
        </p:txBody>
      </p:sp>
    </p:spTree>
    <p:extLst>
      <p:ext uri="{BB962C8B-B14F-4D97-AF65-F5344CB8AC3E}">
        <p14:creationId xmlns:p14="http://schemas.microsoft.com/office/powerpoint/2010/main" val="2223150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B10CD-9C8F-4E98-B813-03AE00221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hat happens as the frequency of a signal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in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coaxial cable is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19E9BC-239D-4F6F-95C1-3285B87038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The characteristic impedance decreases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The loss decreases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The characteristic impedance increases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The loss increases</a:t>
            </a:r>
          </a:p>
          <a:p>
            <a:r>
              <a:rPr lang="de-DE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(D)  T9B05 HRLM (4 - 9)</a:t>
            </a:r>
          </a:p>
        </p:txBody>
      </p:sp>
    </p:spTree>
    <p:extLst>
      <p:ext uri="{BB962C8B-B14F-4D97-AF65-F5344CB8AC3E}">
        <p14:creationId xmlns:p14="http://schemas.microsoft.com/office/powerpoint/2010/main" val="4131520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B4999-0D0A-420C-BFE8-A3029987B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RF connectors types is most suitable for frequencies above 400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0FCBE-50AD-4B4B-8DA3-7ED1A6B12D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UHF (PL-259/SO-239)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Type 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RS-213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DB-25 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T9B06 HRLM (4 - 17)</a:t>
            </a:r>
          </a:p>
        </p:txBody>
      </p:sp>
    </p:spTree>
    <p:extLst>
      <p:ext uri="{BB962C8B-B14F-4D97-AF65-F5344CB8AC3E}">
        <p14:creationId xmlns:p14="http://schemas.microsoft.com/office/powerpoint/2010/main" val="1970221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2816F-C4B3-4FA7-BC75-60F756E79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RF connectors types is most suitable for frequencies above 400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5D022-243C-4D29-826B-E2A6DC511C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UHF (PL-259/SO-239)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Type 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RS-213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DB-25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(B)  T9B06 HRLM (4 - 17)</a:t>
            </a:r>
          </a:p>
        </p:txBody>
      </p:sp>
    </p:spTree>
    <p:extLst>
      <p:ext uri="{BB962C8B-B14F-4D97-AF65-F5344CB8AC3E}">
        <p14:creationId xmlns:p14="http://schemas.microsoft.com/office/powerpoint/2010/main" val="1368692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B6C6C-9B7B-45AB-A81B-8975D0AF1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is true of PL-259 type coax connectors?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A6565-191C-4B65-ADB5-890630EA14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They are preferred for microwave operation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They are watertight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They are commonly used at HF frequencies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They are a bayonet type connector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T9B07 HRLM (4 - 17)</a:t>
            </a:r>
          </a:p>
        </p:txBody>
      </p:sp>
    </p:spTree>
    <p:extLst>
      <p:ext uri="{BB962C8B-B14F-4D97-AF65-F5344CB8AC3E}">
        <p14:creationId xmlns:p14="http://schemas.microsoft.com/office/powerpoint/2010/main" val="1539105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5285D-AC32-44B9-89C9-B97A97BFD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is true of PL-259 type coax connectors?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6B3D17-E94E-45F5-B063-0B08D1BC4A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They are preferred for microwave operation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They are watertight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They are commonly used at HF frequencies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They are a bayonet type connector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 T9B07 HRLM (4 - 17)</a:t>
            </a:r>
          </a:p>
        </p:txBody>
      </p:sp>
    </p:spTree>
    <p:extLst>
      <p:ext uri="{BB962C8B-B14F-4D97-AF65-F5344CB8AC3E}">
        <p14:creationId xmlns:p14="http://schemas.microsoft.com/office/powerpoint/2010/main" val="2664844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E9EF4-C40D-44D0-93BE-A586CD83E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a source of loss in coaxial feed line?</a:t>
            </a:r>
            <a:endParaRPr lang="en-US" b="0" i="0" u="none" strike="noStrike" baseline="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2E62C-FB5D-4D22-9B62-D6F4E714D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Water intrusion into coaxial connectors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High SWR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Multiple connectors in the line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T9B08 HRLM (4 - 17)</a:t>
            </a:r>
          </a:p>
        </p:txBody>
      </p:sp>
    </p:spTree>
    <p:extLst>
      <p:ext uri="{BB962C8B-B14F-4D97-AF65-F5344CB8AC3E}">
        <p14:creationId xmlns:p14="http://schemas.microsoft.com/office/powerpoint/2010/main" val="4291906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6201F-0D0F-4DB6-B861-4199B3A2B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is a source of loss in coaxial feed line?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2F2A4-1070-4161-9698-09477D3DFA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Water intrusion into coaxial connectors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High SWR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Multiple connectors in the line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(D)  T9B08 HRLM (4 - 17)</a:t>
            </a:r>
          </a:p>
        </p:txBody>
      </p:sp>
    </p:spTree>
    <p:extLst>
      <p:ext uri="{BB962C8B-B14F-4D97-AF65-F5344CB8AC3E}">
        <p14:creationId xmlns:p14="http://schemas.microsoft.com/office/powerpoint/2010/main" val="1760799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EA4F-6CDE-4DB5-A104-49B8F74E4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can cause erratic changes in SWR readings?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2E2E3-22E5-4611-8E34-EDDF4FDD71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>
                <a:latin typeface="+mj-lt"/>
              </a:rPr>
              <a:t>A. Local thunderstorm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B. L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oose connection in an antenna or a feed line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O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ver-modulation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Overload from a strong local station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T9B09 HRLM (4 - 10)</a:t>
            </a:r>
          </a:p>
        </p:txBody>
      </p:sp>
    </p:spTree>
    <p:extLst>
      <p:ext uri="{BB962C8B-B14F-4D97-AF65-F5344CB8AC3E}">
        <p14:creationId xmlns:p14="http://schemas.microsoft.com/office/powerpoint/2010/main" val="1074687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41D87-FA55-4DB1-B741-31BFBD324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can cause erratic changes in SWR readings?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EACEAD-D9C7-4926-B1E1-4F3F025D2E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j-lt"/>
              </a:rPr>
              <a:t>Local thunderstorm</a:t>
            </a:r>
          </a:p>
          <a:p>
            <a:pPr marL="0" indent="0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B. L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oose connection in an antenna or a feed line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O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ver-modulation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Overload from a strong local station</a:t>
            </a:r>
            <a:endParaRPr lang="en-US" b="0" i="0" u="none" strike="noStrike" baseline="0" dirty="0">
              <a:solidFill>
                <a:srgbClr val="000000"/>
              </a:solidFill>
              <a:latin typeface="+mn-lt"/>
            </a:endParaRP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(B)  T9B09 HRLM (4 - 10)</a:t>
            </a:r>
          </a:p>
        </p:txBody>
      </p:sp>
    </p:spTree>
    <p:extLst>
      <p:ext uri="{BB962C8B-B14F-4D97-AF65-F5344CB8AC3E}">
        <p14:creationId xmlns:p14="http://schemas.microsoft.com/office/powerpoint/2010/main" val="664476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E5EC-1144-4A10-B794-97A054474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is the electrical difference between RG-58 and RG-213 coaxial cable?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142656-072B-48EE-BCAF-6BE5E0BEFF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There is no significant difference between the two types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RG-58 cable has two shields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RG-213 cable has less loss at a given frequency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RG-58 cable can handle higher power levels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T9B10 HRLM (4 - 17)</a:t>
            </a:r>
          </a:p>
        </p:txBody>
      </p:sp>
    </p:spTree>
    <p:extLst>
      <p:ext uri="{BB962C8B-B14F-4D97-AF65-F5344CB8AC3E}">
        <p14:creationId xmlns:p14="http://schemas.microsoft.com/office/powerpoint/2010/main" val="3353042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68A27-69AA-4776-9EA7-D9DEE061B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Why is the benefit of low SWR?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6C2A2-E4E8-4138-8504-9099F77BDF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Reduced television interference 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educed signal loss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Less antenna wear</a:t>
            </a: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(B)  T9B01 HRLM (4 - 10)</a:t>
            </a:r>
          </a:p>
        </p:txBody>
      </p:sp>
    </p:spTree>
    <p:extLst>
      <p:ext uri="{BB962C8B-B14F-4D97-AF65-F5344CB8AC3E}">
        <p14:creationId xmlns:p14="http://schemas.microsoft.com/office/powerpoint/2010/main" val="4742960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E1268-79B2-4157-866B-2523FDE4D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is the electrical difference between RG-58 and RG-213 coaxial cable?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69C4E1-C595-419A-B050-D52A6E31F0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There is no significant difference between the two types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RG-58 cable has two shields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RG-213 cable has less loss at a given frequency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RG-58 cable can handle higher power levels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 T9B10 HRLM (4 - 17)</a:t>
            </a:r>
          </a:p>
        </p:txBody>
      </p:sp>
    </p:spTree>
    <p:extLst>
      <p:ext uri="{BB962C8B-B14F-4D97-AF65-F5344CB8AC3E}">
        <p14:creationId xmlns:p14="http://schemas.microsoft.com/office/powerpoint/2010/main" val="969444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F4708-BD0E-4E4A-8204-EFEB41CC2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types of feed line has the lowest loss at VHF and UHF?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A4E1F-D606-4646-8593-F988417993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50-ohm flexible coax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Multi-conductor unbalanced cable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Air-insulated hard line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75-ohm flexible coax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T9B11 HRLM (4 - 17)</a:t>
            </a:r>
          </a:p>
        </p:txBody>
      </p:sp>
    </p:spTree>
    <p:extLst>
      <p:ext uri="{BB962C8B-B14F-4D97-AF65-F5344CB8AC3E}">
        <p14:creationId xmlns:p14="http://schemas.microsoft.com/office/powerpoint/2010/main" val="3186336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8E00E-DF4D-41FC-A81C-CF7A569A7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types of feed line has the lowest loss at VHF and UHF?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59089-7591-4A19-9233-E99C3533D7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50-ohm flexible coax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Multi-conductor unbalanced cable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Air-insulated hard line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75-ohm flexible coax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 T9B11 HRLM (4 - 17)</a:t>
            </a:r>
          </a:p>
          <a:p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113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515F-1772-4319-A463-5EE08EDBC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is the most common coaxial cables used in amateur radio installations?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AFBCA9-4E1D-4525-84A9-E56F7B405D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8 ohms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50 ohms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600 ohms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12 ohms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 T9B02 HRLM (4 - 9)</a:t>
            </a:r>
          </a:p>
        </p:txBody>
      </p:sp>
    </p:spTree>
    <p:extLst>
      <p:ext uri="{BB962C8B-B14F-4D97-AF65-F5344CB8AC3E}">
        <p14:creationId xmlns:p14="http://schemas.microsoft.com/office/powerpoint/2010/main" val="430783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6DB2F-0E16-4004-8B1C-BC7DC3F15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is the most common coaxial cables used in amateur radio installations?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A764B-91BD-4E50-9919-BA5015C304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8 ohms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50 ohms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600 ohms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12 ohms</a:t>
            </a:r>
          </a:p>
          <a:p>
            <a:r>
              <a:rPr lang="de-DE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(B)  T9B02 HRLM (4 - 9)</a:t>
            </a:r>
          </a:p>
        </p:txBody>
      </p:sp>
    </p:spTree>
    <p:extLst>
      <p:ext uri="{BB962C8B-B14F-4D97-AF65-F5344CB8AC3E}">
        <p14:creationId xmlns:p14="http://schemas.microsoft.com/office/powerpoint/2010/main" val="1252471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45720-C623-4EAE-8CFA-425BAA6D3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Why is coaxial cable the most common feed line selected for amateur radio antenna systems?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124C5-F2A8-472D-AF29-61D5ED0262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It is easy to use and requires few special installation considerations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It has less loss than any other type of feed line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It can handle more power than any other type of feed line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It is less expensive than any other type of feed line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 T9B03 HRLM (4 - 9)</a:t>
            </a:r>
          </a:p>
        </p:txBody>
      </p:sp>
    </p:spTree>
    <p:extLst>
      <p:ext uri="{BB962C8B-B14F-4D97-AF65-F5344CB8AC3E}">
        <p14:creationId xmlns:p14="http://schemas.microsoft.com/office/powerpoint/2010/main" val="1321890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E06EA-D0B7-44AE-BC12-D63D06BE6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Why is coaxial cable the most common feed line selected for amateur radio antenna systems?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F30A-BD3C-4C7C-BFDD-A5E2DD8F5E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It is easy to use and requires few special installation considerations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It has less loss than any other type of feed line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It can handle more power than any other type of feed line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It is less expensive than any other type of feed line</a:t>
            </a:r>
          </a:p>
          <a:p>
            <a:r>
              <a:rPr lang="fr-FR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(A)  T9B03 HRLM (4 - 9)</a:t>
            </a:r>
          </a:p>
        </p:txBody>
      </p:sp>
    </p:spTree>
    <p:extLst>
      <p:ext uri="{BB962C8B-B14F-4D97-AF65-F5344CB8AC3E}">
        <p14:creationId xmlns:p14="http://schemas.microsoft.com/office/powerpoint/2010/main" val="2672854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E9F16-1AAD-4B7C-A7BE-0A5DD2878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is the major function of an antenna tuner (antenna coupler)?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33CBE9-D902-4AD1-904C-77A0A22C8B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It matches the antenna system impedance to the transceiver's output impedance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It helps a receiver automatically tune in weak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It allows an antenna to be used on both transmit and receive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It automatically selects the proper antenna for the frequency band being used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T9B04 HRLM (4 - 18)</a:t>
            </a:r>
          </a:p>
        </p:txBody>
      </p:sp>
    </p:spTree>
    <p:extLst>
      <p:ext uri="{BB962C8B-B14F-4D97-AF65-F5344CB8AC3E}">
        <p14:creationId xmlns:p14="http://schemas.microsoft.com/office/powerpoint/2010/main" val="2695960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963CF-4B74-4D41-90C4-BE72EB7AF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is the major function of an antenna tuner (antenna coupler)?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D720F7-FE1F-4E84-AEB9-90828E6691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It matches the antenna system impedance to the transceiver's output impedance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It helps a receiver automatically tune in weak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It allows an antenna to be used on both transmit and receive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It automatically selects the proper antenna for the frequency band being used</a:t>
            </a:r>
          </a:p>
          <a:p>
            <a:r>
              <a:rPr lang="fr-FR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 T9B04 HRLM (4 - 18)</a:t>
            </a:r>
          </a:p>
        </p:txBody>
      </p:sp>
    </p:spTree>
    <p:extLst>
      <p:ext uri="{BB962C8B-B14F-4D97-AF65-F5344CB8AC3E}">
        <p14:creationId xmlns:p14="http://schemas.microsoft.com/office/powerpoint/2010/main" val="1832110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5F2F6-0E98-497E-9F9B-26C760F50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hat happens as the frequency of a signal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in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coaxial cable is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186EB-7EDE-4D2D-8807-D9B0B8E0F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A. The characteristic impedance decreases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B. The loss decreases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C. The characteristic impedance increases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D. The loss increases</a:t>
            </a:r>
          </a:p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 T9B05 HRLM (4 - 9)</a:t>
            </a:r>
          </a:p>
        </p:txBody>
      </p:sp>
    </p:spTree>
    <p:extLst>
      <p:ext uri="{BB962C8B-B14F-4D97-AF65-F5344CB8AC3E}">
        <p14:creationId xmlns:p14="http://schemas.microsoft.com/office/powerpoint/2010/main" val="2432340981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107</TotalTime>
  <Words>1115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Why is the benefit of low SWR?</vt:lpstr>
      <vt:lpstr>Why is the benefit of low SWR?</vt:lpstr>
      <vt:lpstr>What is the most common coaxial cables used in amateur radio installations?</vt:lpstr>
      <vt:lpstr>What is the most common coaxial cables used in amateur radio installations?</vt:lpstr>
      <vt:lpstr>Why is coaxial cable the most common feed line selected for amateur radio antenna systems?</vt:lpstr>
      <vt:lpstr>Why is coaxial cable the most common feed line selected for amateur radio antenna systems?</vt:lpstr>
      <vt:lpstr>What is the major function of an antenna tuner (antenna coupler)?</vt:lpstr>
      <vt:lpstr>What is the major function of an antenna tuner (antenna coupler)?</vt:lpstr>
      <vt:lpstr>What happens as the frequency of a signal in coaxial cable is increased?</vt:lpstr>
      <vt:lpstr>What happens as the frequency of a signal in coaxial cable is increased?</vt:lpstr>
      <vt:lpstr>Which of the following RF connectors types is most suitable for frequencies above 400 MHz?</vt:lpstr>
      <vt:lpstr>Which of the following RF connectors types is most suitable for frequencies above 400 MHz?</vt:lpstr>
      <vt:lpstr>Which of the following is true of PL-259 type coax connectors?</vt:lpstr>
      <vt:lpstr>Which of the following is true of PL-259 type coax connectors?</vt:lpstr>
      <vt:lpstr>Which of the following is a source of loss in coaxial feed line?</vt:lpstr>
      <vt:lpstr>Which of the following is a source of loss in coaxial feed line?</vt:lpstr>
      <vt:lpstr>What can cause erratic changes in SWR readings?</vt:lpstr>
      <vt:lpstr>What can cause erratic changes in SWR readings?</vt:lpstr>
      <vt:lpstr>What is the electrical difference between RG-58 and RG-213 coaxial cable?</vt:lpstr>
      <vt:lpstr>What is the electrical difference between RG-58 and RG-213 coaxial cable?</vt:lpstr>
      <vt:lpstr>Which of the following types of feed line has the lowest loss at VHF and UHF?</vt:lpstr>
      <vt:lpstr>Which of the following types of feed line has the lowest loss at VHF and UHF?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54</cp:revision>
  <dcterms:created xsi:type="dcterms:W3CDTF">2014-03-12T18:09:47Z</dcterms:created>
  <dcterms:modified xsi:type="dcterms:W3CDTF">2022-06-21T18:15:51Z</dcterms:modified>
</cp:coreProperties>
</file>