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96291-E53F-46EE-A717-E86F8D7D7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can you do if you are told your FM handheld or mobile transceiver is over-deviating?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94DFC0-CA8C-45E6-8FBE-6A6964F6C2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Talk louder into the microphone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Let the transceiver cool off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Change to a higher power level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Talk farther away from the microphone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T7B01 HRLM (5 - 8)</a:t>
            </a:r>
          </a:p>
        </p:txBody>
      </p:sp>
    </p:spTree>
    <p:extLst>
      <p:ext uri="{BB962C8B-B14F-4D97-AF65-F5344CB8AC3E}">
        <p14:creationId xmlns:p14="http://schemas.microsoft.com/office/powerpoint/2010/main" val="4013325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8663F-6A2C-41F6-A1EA-09E1F7DAF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How can fundamental overload of a non-amateur radio or TV receiver by an amateur signal be reduced or eliminated?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E4B40B-8E58-4448-8AB7-97C60CC525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Block the amateur signal with a filter at the antenna input of the affected receiver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Block the interfering signal with a filter on the amateur transmitter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Switch the transmitter from FM to SSB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Switch the transmitter to a narrow-band mode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T7B05 HRLM (9 - 8)</a:t>
            </a:r>
          </a:p>
        </p:txBody>
      </p:sp>
    </p:spTree>
    <p:extLst>
      <p:ext uri="{BB962C8B-B14F-4D97-AF65-F5344CB8AC3E}">
        <p14:creationId xmlns:p14="http://schemas.microsoft.com/office/powerpoint/2010/main" val="1104715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CC272-1083-4387-89CD-25002A7B5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actions should you take if a neighbor tells you that your station’s transmissions are interfering with their radio or TV reception?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20EAD-92C3-46F9-B0F5-F29816CEE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Make sure that your station is functioning properly and that it does not cause interference to your own radio or television when it is tuned to the same channel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Immediately turn off your transmitter and contact the nearest FCC office for assistance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Install a harmonic </a:t>
            </a:r>
            <a:r>
              <a:rPr lang="en-US" b="0" i="0" u="none" strike="noStrike" baseline="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doubler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on the output of your transmitter and tune it until the interference is eliminated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these choices are correct			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T7B06 HRLM (9 - 9)</a:t>
            </a:r>
          </a:p>
        </p:txBody>
      </p:sp>
    </p:spTree>
    <p:extLst>
      <p:ext uri="{BB962C8B-B14F-4D97-AF65-F5344CB8AC3E}">
        <p14:creationId xmlns:p14="http://schemas.microsoft.com/office/powerpoint/2010/main" val="2327549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5BD35-2F41-4101-8EAF-A756D0514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actions should you take if a neighbor tells you that your station’s transmissions are interfering with their radio or TV reception?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A6916-0A69-4A13-9787-65BEFBA4B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1513" y="2209800"/>
            <a:ext cx="8229600" cy="3916363"/>
          </a:xfrm>
        </p:spPr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Make sure that your station is functioning properly and that it does not cause interference to your own radio or television when it is tuned to the same channel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Immediately turn off your transmitter and contact the nearest FCC office for assistance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Install a harmonic </a:t>
            </a:r>
            <a:r>
              <a:rPr lang="en-US" b="0" i="0" u="none" strike="noStrike" baseline="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doubler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on the output of your transmitter and tune it until the interference is eliminated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T7B06 HRLM (9 - 9)</a:t>
            </a:r>
          </a:p>
        </p:txBody>
      </p:sp>
    </p:spTree>
    <p:extLst>
      <p:ext uri="{BB962C8B-B14F-4D97-AF65-F5344CB8AC3E}">
        <p14:creationId xmlns:p14="http://schemas.microsoft.com/office/powerpoint/2010/main" val="686843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409D7-BB87-4288-A8D8-061D741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reduce overload to a VHF transceiver from a nearby FM broadcast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C39F4F-FBA7-4CB3-8920-9C9BADAB92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Installing an RF preamplifier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Using double-shielded coaxial cable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Installing bypass capacitors on the microphone cable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Installing a band-reject filter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T7B07 HRLM (9 - 8)</a:t>
            </a:r>
          </a:p>
        </p:txBody>
      </p:sp>
    </p:spTree>
    <p:extLst>
      <p:ext uri="{BB962C8B-B14F-4D97-AF65-F5344CB8AC3E}">
        <p14:creationId xmlns:p14="http://schemas.microsoft.com/office/powerpoint/2010/main" val="37645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057C9-259F-4922-A753-4929C29DC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reduce overload to a VHF transceiver from a nearby FM broadcast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8E7CA-166A-4280-B05F-D6E67B0C8E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Installing an RF preamplifier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Using double-shielded coaxial cable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Installing bypass capacitors on the microphone cable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Installing a band-reject filter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T7B07 HRLM (9 - 8)</a:t>
            </a:r>
          </a:p>
        </p:txBody>
      </p:sp>
    </p:spTree>
    <p:extLst>
      <p:ext uri="{BB962C8B-B14F-4D97-AF65-F5344CB8AC3E}">
        <p14:creationId xmlns:p14="http://schemas.microsoft.com/office/powerpoint/2010/main" val="1793936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F599B-BED1-49ED-9A18-1C9CDDDF4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should you do if something in a neighbor’s home is causing harmful interference to your amateur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D765B5-0823-4982-8420-DCD9055940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Work with your neighbor to identify the offending device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Politely inform your neighbor about the rules that prohibit the use of devices that cause interference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M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ake sure your station meets the standards of good amateur practice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T7B08 HRLM (9 - 10)</a:t>
            </a:r>
          </a:p>
        </p:txBody>
      </p:sp>
    </p:spTree>
    <p:extLst>
      <p:ext uri="{BB962C8B-B14F-4D97-AF65-F5344CB8AC3E}">
        <p14:creationId xmlns:p14="http://schemas.microsoft.com/office/powerpoint/2010/main" val="1633642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9F3FB-26DE-4E5D-BEC9-D5454EAFB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should you do if something in a neighbor’s home is causing harmful interference to your amateur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FBE24-07DE-4CE8-98DB-C3FF9B28A5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Work with your neighbor to identify the offending device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Politely inform your neighbor about the rules that prohibit the use of devices that cause interference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M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ake sure your station meets the standards of good amateur practice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T7B08 HRLM (9 - 10)</a:t>
            </a:r>
          </a:p>
        </p:txBody>
      </p:sp>
    </p:spTree>
    <p:extLst>
      <p:ext uri="{BB962C8B-B14F-4D97-AF65-F5344CB8AC3E}">
        <p14:creationId xmlns:p14="http://schemas.microsoft.com/office/powerpoint/2010/main" val="2263154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6610-8CC2-44CB-A79C-B09583623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should be the first step to resolve non-fiber optic cable TV interference caused by your amateur radio transmission?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903DC-B48A-4C25-BB79-89FC6ACFF5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Add a low-pass filter to the TV antenna input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Add a high-pass filter to the TV antenna input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Add a preamplifier to the TV antenna input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Be sure all TV feed line coaxial connectors are installed properly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T7B09 HRLM (9 - 10)</a:t>
            </a:r>
          </a:p>
        </p:txBody>
      </p:sp>
    </p:spTree>
    <p:extLst>
      <p:ext uri="{BB962C8B-B14F-4D97-AF65-F5344CB8AC3E}">
        <p14:creationId xmlns:p14="http://schemas.microsoft.com/office/powerpoint/2010/main" val="3125769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A1827-4D0C-4889-8E26-3E4C3025C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should be the first step to resolve non-fiber optic cable TV interference caused by your amateur radio transmission?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F15C5F-6E0F-4FCD-AD85-5CE59E7893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Add a low-pass filter to the TV antenna input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Add a high-pass filter to the TV antenna input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Add a preamplifier to the TV antenna input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Be sure all TV feed line coaxial connectors are installed properly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</a:rPr>
              <a:t>D</a:t>
            </a:r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T7B09 HRLM (9 - 10)</a:t>
            </a:r>
          </a:p>
        </p:txBody>
      </p:sp>
    </p:spTree>
    <p:extLst>
      <p:ext uri="{BB962C8B-B14F-4D97-AF65-F5344CB8AC3E}">
        <p14:creationId xmlns:p14="http://schemas.microsoft.com/office/powerpoint/2010/main" val="960672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C84B8-46AC-41A8-A12D-594D144FB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might be a problem if you receive a report that your audio signal through the repeater is distorted or unintelligible?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F52BD1-4DA4-405B-9C8A-8A96D3943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Your transmitter is slightly off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Your batteries are running low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You are in a bad location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T7B10 HRLM (6 - 4)</a:t>
            </a:r>
          </a:p>
        </p:txBody>
      </p:sp>
    </p:spTree>
    <p:extLst>
      <p:ext uri="{BB962C8B-B14F-4D97-AF65-F5344CB8AC3E}">
        <p14:creationId xmlns:p14="http://schemas.microsoft.com/office/powerpoint/2010/main" val="1177440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6777-5800-4BD7-88DE-05312D900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can you do if you are told your FM handheld or mobile transceiver is over-deviating?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7A9EE5-96EE-44F0-AEBA-6D73558148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Talk louder into the microphone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Let the transceiver cool off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Change to a higher power level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Talk farther away from the microphone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T7B01 HRLM (5 - 8)</a:t>
            </a:r>
          </a:p>
        </p:txBody>
      </p:sp>
    </p:spTree>
    <p:extLst>
      <p:ext uri="{BB962C8B-B14F-4D97-AF65-F5344CB8AC3E}">
        <p14:creationId xmlns:p14="http://schemas.microsoft.com/office/powerpoint/2010/main" val="33490853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31233-81DD-4921-B9B6-93781B229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might be a problem if you receive a report that your audio signal through the repeater is distorted or unintelligible?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8DC2B-D275-4F25-8222-85A235654F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Your transmitter is slightly off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Your batteries are running low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You are in a bad location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T7B10 HRLM (6 - 4)</a:t>
            </a:r>
          </a:p>
        </p:txBody>
      </p:sp>
    </p:spTree>
    <p:extLst>
      <p:ext uri="{BB962C8B-B14F-4D97-AF65-F5344CB8AC3E}">
        <p14:creationId xmlns:p14="http://schemas.microsoft.com/office/powerpoint/2010/main" val="951042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ADB8C-3334-4695-A072-5CEB1877D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symptom of RF feedback in a transmitter or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4069D-4484-4378-B37A-F93E2CB283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Excessive SWR at the antenna connection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transmitter will not stay on the desired frequency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Reports of garbled, distorted, or unintelligible voice transmissions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Frequent blowing of power supply fuses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T7B11 HRLM (9 - 6)</a:t>
            </a:r>
          </a:p>
        </p:txBody>
      </p:sp>
    </p:spTree>
    <p:extLst>
      <p:ext uri="{BB962C8B-B14F-4D97-AF65-F5344CB8AC3E}">
        <p14:creationId xmlns:p14="http://schemas.microsoft.com/office/powerpoint/2010/main" val="1071823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C931C-AC23-4796-99E4-D2C30C9B1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symptom of RF feedback in a transmitter or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C8FC4-926D-4C64-AE2D-D12A5F8D3F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Excessive SWR at the antenna connection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transmitter will not stay on the desired frequency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Reports of garbled, distorted, or unintelligible voice transmissions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Frequent blowing of power supply fuses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T7B11 HRLM (9 - 6)</a:t>
            </a:r>
          </a:p>
        </p:txBody>
      </p:sp>
    </p:spTree>
    <p:extLst>
      <p:ext uri="{BB962C8B-B14F-4D97-AF65-F5344CB8AC3E}">
        <p14:creationId xmlns:p14="http://schemas.microsoft.com/office/powerpoint/2010/main" val="4220562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D919D-63FA-450F-8C1A-7B0ADC037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would cause a broadcast AM or FM radio to receive an amateur radio transmission unintentionally?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378475-11BF-4C2D-B9EA-DA6BA9455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receiver is unable to reject strong signals outside the AM or FM band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microphone gain of the transmitter is turned up too high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audio amplifier of the transmitter is overloaded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deviation of an FM transmitter is set too low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T7B02 HRLM (9 - 8)</a:t>
            </a:r>
          </a:p>
        </p:txBody>
      </p:sp>
    </p:spTree>
    <p:extLst>
      <p:ext uri="{BB962C8B-B14F-4D97-AF65-F5344CB8AC3E}">
        <p14:creationId xmlns:p14="http://schemas.microsoft.com/office/powerpoint/2010/main" val="1491328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2F0EE-06F1-49BC-986E-F3461F1CD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would cause a broadcast AM or FM radio to receive an amateur radio transmission unintentionally?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A8A61-525A-4005-A0BB-CCD4D39312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The receiver is unable to reject strong signals outside the AM or FM band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microphone gain of the transmitter is turned up too high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audio amplifier of the transmitter is overloaded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deviation of an FM transmitter is set too low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T7B02 HRLM (9 - 8)</a:t>
            </a:r>
          </a:p>
        </p:txBody>
      </p:sp>
    </p:spTree>
    <p:extLst>
      <p:ext uri="{BB962C8B-B14F-4D97-AF65-F5344CB8AC3E}">
        <p14:creationId xmlns:p14="http://schemas.microsoft.com/office/powerpoint/2010/main" val="324216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D333B-6828-4FB6-BF02-AEE823974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cause radio frequency interference?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C3EE5-D638-4718-8954-B0F18A1F99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Fundamental overload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Harmonics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Spurious emissions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T7B03 HRLM (9 - 8)</a:t>
            </a:r>
          </a:p>
        </p:txBody>
      </p:sp>
    </p:spTree>
    <p:extLst>
      <p:ext uri="{BB962C8B-B14F-4D97-AF65-F5344CB8AC3E}">
        <p14:creationId xmlns:p14="http://schemas.microsoft.com/office/powerpoint/2010/main" val="69457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C8C05-15F4-48BF-8996-BE790C670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cause radio frequency interference?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55ED53-9B07-41A8-9E1C-BF39FA5616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Fundamental overload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Harmonics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Spurious emissions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T7B03 HRLM (9 - 8)</a:t>
            </a:r>
          </a:p>
        </p:txBody>
      </p:sp>
    </p:spTree>
    <p:extLst>
      <p:ext uri="{BB962C8B-B14F-4D97-AF65-F5344CB8AC3E}">
        <p14:creationId xmlns:p14="http://schemas.microsoft.com/office/powerpoint/2010/main" val="2928808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81232-4471-486B-ABF0-05C0E0751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could you use to cure distorted audio caused by RF current on the shield of a microphone cable?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C6FCC-D21C-43E3-B382-3F24203057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Band-pass filter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Low-pass filter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Preamplifier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Ferrite choke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T7B04 HRLM (9 - 7)</a:t>
            </a:r>
          </a:p>
        </p:txBody>
      </p:sp>
    </p:spTree>
    <p:extLst>
      <p:ext uri="{BB962C8B-B14F-4D97-AF65-F5344CB8AC3E}">
        <p14:creationId xmlns:p14="http://schemas.microsoft.com/office/powerpoint/2010/main" val="4081044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31223-D37E-46B2-875C-5ECC59F25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could you use to cure distorted audio caused by RF current on the shield of a microphone cable?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E6C88-7142-48B4-A12E-73CFED5CDE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Band-pass filter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Low-pass filter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Preamplifier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Ferrite choke</a:t>
            </a:r>
          </a:p>
          <a:p>
            <a:pPr marL="0" indent="0"/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T7B04 HRLM (9 - 7)</a:t>
            </a:r>
          </a:p>
        </p:txBody>
      </p:sp>
    </p:spTree>
    <p:extLst>
      <p:ext uri="{BB962C8B-B14F-4D97-AF65-F5344CB8AC3E}">
        <p14:creationId xmlns:p14="http://schemas.microsoft.com/office/powerpoint/2010/main" val="4199190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05761-2C5A-4B07-B55E-843CD804F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How can fundamental overload of a non-amateur radio or TV receiver by an amateur signal be reduced or eliminated?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69A4FD-B088-46B5-BCE1-69F489F2F6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Block the amateur signal with a filter at the antenna input of the affected receiver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Block the interfering signal with a filter on the amateur transmitter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Switch the transmitter from FM to SSB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Switch the transmitter to a narrow-band mode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T7B05 HRLM (9 - 8)</a:t>
            </a:r>
          </a:p>
        </p:txBody>
      </p:sp>
    </p:spTree>
    <p:extLst>
      <p:ext uri="{BB962C8B-B14F-4D97-AF65-F5344CB8AC3E}">
        <p14:creationId xmlns:p14="http://schemas.microsoft.com/office/powerpoint/2010/main" val="3611936770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134</TotalTime>
  <Words>1433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What can you do if you are told your FM handheld or mobile transceiver is over-deviating?</vt:lpstr>
      <vt:lpstr>What can you do if you are told your FM handheld or mobile transceiver is over-deviating?</vt:lpstr>
      <vt:lpstr>What would cause a broadcast AM or FM radio to receive an amateur radio transmission unintentionally?</vt:lpstr>
      <vt:lpstr>What would cause a broadcast AM or FM radio to receive an amateur radio transmission unintentionally?</vt:lpstr>
      <vt:lpstr>Which of the following can cause radio frequency interference?</vt:lpstr>
      <vt:lpstr>Which of the following can cause radio frequency interference?</vt:lpstr>
      <vt:lpstr>Which of the following could you use to cure distorted audio caused by RF current on the shield of a microphone cable?</vt:lpstr>
      <vt:lpstr>Which of the following could you use to cure distorted audio caused by RF current on the shield of a microphone cable?</vt:lpstr>
      <vt:lpstr>How can fundamental overload of a non-amateur radio or TV receiver by an amateur signal be reduced or eliminated?</vt:lpstr>
      <vt:lpstr>How can fundamental overload of a non-amateur radio or TV receiver by an amateur signal be reduced or eliminated?</vt:lpstr>
      <vt:lpstr>Which of the following actions should you take if a neighbor tells you that your station’s transmissions are interfering with their radio or TV reception?</vt:lpstr>
      <vt:lpstr>Which of the following actions should you take if a neighbor tells you that your station’s transmissions are interfering with their radio or TV reception?</vt:lpstr>
      <vt:lpstr>Which of the following can reduce overload to a VHF transceiver from a nearby FM broadcast station?</vt:lpstr>
      <vt:lpstr>Which of the following can reduce overload to a VHF transceiver from a nearby FM broadcast station?</vt:lpstr>
      <vt:lpstr>What should you do if something in a neighbor’s home is causing harmful interference to your amateur station?</vt:lpstr>
      <vt:lpstr>What should you do if something in a neighbor’s home is causing harmful interference to your amateur station?</vt:lpstr>
      <vt:lpstr>What should be the first step to resolve non-fiber optic cable TV interference caused by your amateur radio transmission?</vt:lpstr>
      <vt:lpstr>What should be the first step to resolve non-fiber optic cable TV interference caused by your amateur radio transmission?</vt:lpstr>
      <vt:lpstr>What might be a problem if you receive a report that your audio signal through the repeater is distorted or unintelligible?</vt:lpstr>
      <vt:lpstr>What might be a problem if you receive a report that your audio signal through the repeater is distorted or unintelligible?</vt:lpstr>
      <vt:lpstr>What is a symptom of RF feedback in a transmitter or transceiver?</vt:lpstr>
      <vt:lpstr>What is a symptom of RF feedback in a transmitter or transceiver?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41</cp:revision>
  <dcterms:created xsi:type="dcterms:W3CDTF">2014-03-12T18:09:47Z</dcterms:created>
  <dcterms:modified xsi:type="dcterms:W3CDTF">2022-06-16T19:10:36Z</dcterms:modified>
</cp:coreProperties>
</file>